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2.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94731" r:id="rId4"/>
    <p:sldMasterId id="2147484570" r:id="rId5"/>
    <p:sldMasterId id="2147494691" r:id="rId6"/>
  </p:sldMasterIdLst>
  <p:notesMasterIdLst>
    <p:notesMasterId r:id="rId18"/>
  </p:notesMasterIdLst>
  <p:sldIdLst>
    <p:sldId id="2103813152" r:id="rId7"/>
    <p:sldId id="2142532398" r:id="rId8"/>
    <p:sldId id="2103813127" r:id="rId9"/>
    <p:sldId id="2103813148" r:id="rId10"/>
    <p:sldId id="2103813154" r:id="rId11"/>
    <p:sldId id="2103813135" r:id="rId12"/>
    <p:sldId id="2103813136" r:id="rId13"/>
    <p:sldId id="11929" r:id="rId14"/>
    <p:sldId id="2076138664" r:id="rId15"/>
    <p:sldId id="2142532396" r:id="rId16"/>
    <p:sldId id="214253239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5112" userDrawn="1">
          <p15:clr>
            <a:srgbClr val="A4A3A4"/>
          </p15:clr>
        </p15:guide>
        <p15:guide id="4" orient="horz" pos="984" userDrawn="1">
          <p15:clr>
            <a:srgbClr val="A4A3A4"/>
          </p15:clr>
        </p15:guide>
        <p15:guide id="6" pos="3048" userDrawn="1">
          <p15:clr>
            <a:srgbClr val="A4A3A4"/>
          </p15:clr>
        </p15:guide>
        <p15:guide id="7" orient="horz" pos="648" userDrawn="1">
          <p15:clr>
            <a:srgbClr val="A4A3A4"/>
          </p15:clr>
        </p15:guide>
        <p15:guide id="8" orient="horz" pos="408" userDrawn="1">
          <p15:clr>
            <a:srgbClr val="A4A3A4"/>
          </p15:clr>
        </p15:guide>
        <p15:guide id="9" orient="horz" pos="4320" userDrawn="1">
          <p15:clr>
            <a:srgbClr val="A4A3A4"/>
          </p15:clr>
        </p15:guide>
        <p15:guide id="10" pos="7344" userDrawn="1">
          <p15:clr>
            <a:srgbClr val="A4A3A4"/>
          </p15:clr>
        </p15:guide>
        <p15:guide id="11" pos="2688" userDrawn="1">
          <p15:clr>
            <a:srgbClr val="A4A3A4"/>
          </p15:clr>
        </p15:guide>
        <p15:guide id="12" orient="horz" pos="1512" userDrawn="1">
          <p15:clr>
            <a:srgbClr val="A4A3A4"/>
          </p15:clr>
        </p15:guide>
        <p15:guide id="13" pos="504" userDrawn="1">
          <p15:clr>
            <a:srgbClr val="A4A3A4"/>
          </p15:clr>
        </p15:guide>
        <p15:guide id="14" orient="horz" pos="1944" userDrawn="1">
          <p15:clr>
            <a:srgbClr val="A4A3A4"/>
          </p15:clr>
        </p15:guide>
        <p15:guide id="15" orient="horz" pos="2496" userDrawn="1">
          <p15:clr>
            <a:srgbClr val="A4A3A4"/>
          </p15:clr>
        </p15:guide>
        <p15:guide id="16" pos="6432" userDrawn="1">
          <p15:clr>
            <a:srgbClr val="A4A3A4"/>
          </p15:clr>
        </p15:guide>
        <p15:guide id="17" pos="1248" userDrawn="1">
          <p15:clr>
            <a:srgbClr val="A4A3A4"/>
          </p15:clr>
        </p15:guide>
        <p15:guide id="18" orient="horz" pos="1272" userDrawn="1">
          <p15:clr>
            <a:srgbClr val="A4A3A4"/>
          </p15:clr>
        </p15:guide>
        <p15:guide id="19" orient="horz" pos="3504" userDrawn="1">
          <p15:clr>
            <a:srgbClr val="A4A3A4"/>
          </p15:clr>
        </p15:guide>
        <p15:guide id="20" orient="horz" pos="3240" userDrawn="1">
          <p15:clr>
            <a:srgbClr val="A4A3A4"/>
          </p15:clr>
        </p15:guide>
        <p15:guide id="21" orient="horz" pos="216" userDrawn="1">
          <p15:clr>
            <a:srgbClr val="A4A3A4"/>
          </p15:clr>
        </p15:guide>
        <p15:guide id="22" orient="horz" pos="410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60BD853-DF31-13DE-D368-5685C011CB7B}" name="Sriram Sunder Raman" initials="SR" userId="S::srisr@winse.microsoft.com::12a65191-2b15-405c-b167-c477b1bdc2a8" providerId="AD"/>
  <p188:author id="{26AD3B6C-05A9-FEB9-6C1B-71DC63473080}" name="Laurie Litwack" initials="LL" userId="S::lauriel@microsoft.com::82f22d2b-dfbd-4e13-80fd-7febb1aed1c0" providerId="AD"/>
  <p188:author id="{1D26976F-8789-090F-C023-872A0199A3B1}" name="Shalini Akella" initials="SA" userId="S::shakella@ntdev.microsoft.com::ec2ac265-70a5-4f9a-994a-f792a67e3894" providerId="AD"/>
  <p188:author id="{F7B635A9-BF0C-C894-64F0-4E37A9758D0C}" name="Isabela Belloso" initials="IB" userId="S::ibelloso@fb.com::ad9647f9-1fe1-44fe-88f9-f070df5da3db" providerId="AD"/>
  <p188:author id="{3C49C7B1-28FB-F044-71BD-60BD8333C203}" name="Sumi Venkitaraman" initials="SV" userId="S::suvenkit@microsoft.com::1789476d-e9c0-4c70-8d10-17d0bbe1637c"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Kenny" initials="K" lastIdx="4" clrIdx="0">
    <p:extLst>
      <p:ext uri="{19B8F6BF-5375-455C-9EA6-DF929625EA0E}">
        <p15:presenceInfo xmlns:p15="http://schemas.microsoft.com/office/powerpoint/2012/main" userId="Kenny" providerId="None"/>
      </p:ext>
    </p:extLst>
  </p:cmAuthor>
  <p:cmAuthor id="2" name="Sydney" initials="S" lastIdx="16" clrIdx="1">
    <p:extLst>
      <p:ext uri="{19B8F6BF-5375-455C-9EA6-DF929625EA0E}">
        <p15:presenceInfo xmlns:p15="http://schemas.microsoft.com/office/powerpoint/2012/main" userId="Sydney"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528C"/>
    <a:srgbClr val="0078D4"/>
    <a:srgbClr val="0090FF"/>
    <a:srgbClr val="50E6FF"/>
    <a:srgbClr val="F2F2F2"/>
    <a:srgbClr val="CBCBCB"/>
    <a:srgbClr val="DADADA"/>
    <a:srgbClr val="CDCDCD"/>
    <a:srgbClr val="EBEDEC"/>
    <a:srgbClr val="D7D7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19D868-D493-49AE-9B13-78FB9BF2AC29}" v="1" dt="2021-10-06T08:05:20.49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725" autoAdjust="0"/>
    <p:restoredTop sz="91910" autoAdjust="0"/>
  </p:normalViewPr>
  <p:slideViewPr>
    <p:cSldViewPr snapToGrid="0">
      <p:cViewPr varScale="1">
        <p:scale>
          <a:sx n="104" d="100"/>
          <a:sy n="104" d="100"/>
        </p:scale>
        <p:origin x="1230" y="96"/>
      </p:cViewPr>
      <p:guideLst>
        <p:guide orient="horz" pos="2160"/>
        <p:guide pos="3840"/>
        <p:guide pos="5112"/>
        <p:guide orient="horz" pos="984"/>
        <p:guide pos="3048"/>
        <p:guide orient="horz" pos="648"/>
        <p:guide orient="horz" pos="408"/>
        <p:guide orient="horz" pos="4320"/>
        <p:guide pos="7344"/>
        <p:guide pos="2688"/>
        <p:guide orient="horz" pos="1512"/>
        <p:guide pos="504"/>
        <p:guide orient="horz" pos="1944"/>
        <p:guide orient="horz" pos="2496"/>
        <p:guide pos="6432"/>
        <p:guide pos="1248"/>
        <p:guide orient="horz" pos="1272"/>
        <p:guide orient="horz" pos="3504"/>
        <p:guide orient="horz" pos="3240"/>
        <p:guide orient="horz" pos="216"/>
        <p:guide orient="horz" pos="4104"/>
      </p:guideLst>
    </p:cSldViewPr>
  </p:slideViewPr>
  <p:outlineViewPr>
    <p:cViewPr>
      <p:scale>
        <a:sx n="33" d="100"/>
        <a:sy n="33" d="100"/>
      </p:scale>
      <p:origin x="0" y="0"/>
    </p:cViewPr>
  </p:outlin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notesMaster" Target="notesMasters/notesMaster1.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chal Golojuch" userId="a7c4818d-2c8f-4183-9dc0-63a26fd9c268" providerId="ADAL" clId="{3019D868-D493-49AE-9B13-78FB9BF2AC29}"/>
    <pc:docChg chg="undo custSel delSld modSld">
      <pc:chgData name="Michal Golojuch" userId="a7c4818d-2c8f-4183-9dc0-63a26fd9c268" providerId="ADAL" clId="{3019D868-D493-49AE-9B13-78FB9BF2AC29}" dt="2021-10-06T09:43:32.764" v="105" actId="20577"/>
      <pc:docMkLst>
        <pc:docMk/>
      </pc:docMkLst>
      <pc:sldChg chg="modSp mod">
        <pc:chgData name="Michal Golojuch" userId="a7c4818d-2c8f-4183-9dc0-63a26fd9c268" providerId="ADAL" clId="{3019D868-D493-49AE-9B13-78FB9BF2AC29}" dt="2021-10-06T09:43:30.194" v="104" actId="20577"/>
        <pc:sldMkLst>
          <pc:docMk/>
          <pc:sldMk cId="3468483206" sldId="2076138664"/>
        </pc:sldMkLst>
        <pc:spChg chg="mod">
          <ac:chgData name="Michal Golojuch" userId="a7c4818d-2c8f-4183-9dc0-63a26fd9c268" providerId="ADAL" clId="{3019D868-D493-49AE-9B13-78FB9BF2AC29}" dt="2021-10-06T09:43:30.194" v="104" actId="20577"/>
          <ac:spMkLst>
            <pc:docMk/>
            <pc:sldMk cId="3468483206" sldId="2076138664"/>
            <ac:spMk id="17" creationId="{00000000-0000-0000-0000-000000000000}"/>
          </ac:spMkLst>
        </pc:spChg>
      </pc:sldChg>
      <pc:sldChg chg="mod modShow">
        <pc:chgData name="Michal Golojuch" userId="a7c4818d-2c8f-4183-9dc0-63a26fd9c268" providerId="ADAL" clId="{3019D868-D493-49AE-9B13-78FB9BF2AC29}" dt="2021-09-09T07:52:10.138" v="2" actId="729"/>
        <pc:sldMkLst>
          <pc:docMk/>
          <pc:sldMk cId="3845516813" sldId="2103813135"/>
        </pc:sldMkLst>
      </pc:sldChg>
      <pc:sldChg chg="mod modShow">
        <pc:chgData name="Michal Golojuch" userId="a7c4818d-2c8f-4183-9dc0-63a26fd9c268" providerId="ADAL" clId="{3019D868-D493-49AE-9B13-78FB9BF2AC29}" dt="2021-09-09T07:52:10.138" v="2" actId="729"/>
        <pc:sldMkLst>
          <pc:docMk/>
          <pc:sldMk cId="901600232" sldId="2103813148"/>
        </pc:sldMkLst>
      </pc:sldChg>
      <pc:sldChg chg="addSp modSp mod">
        <pc:chgData name="Michal Golojuch" userId="a7c4818d-2c8f-4183-9dc0-63a26fd9c268" providerId="ADAL" clId="{3019D868-D493-49AE-9B13-78FB9BF2AC29}" dt="2021-10-06T08:06:51.459" v="103" actId="255"/>
        <pc:sldMkLst>
          <pc:docMk/>
          <pc:sldMk cId="1586891317" sldId="2103813152"/>
        </pc:sldMkLst>
        <pc:spChg chg="mod">
          <ac:chgData name="Michal Golojuch" userId="a7c4818d-2c8f-4183-9dc0-63a26fd9c268" providerId="ADAL" clId="{3019D868-D493-49AE-9B13-78FB9BF2AC29}" dt="2021-10-06T08:05:15.489" v="3" actId="20577"/>
          <ac:spMkLst>
            <pc:docMk/>
            <pc:sldMk cId="1586891317" sldId="2103813152"/>
            <ac:spMk id="4" creationId="{ABCF8D8A-45B2-B74A-9296-C81CE77331BC}"/>
          </ac:spMkLst>
        </pc:spChg>
        <pc:spChg chg="add mod">
          <ac:chgData name="Michal Golojuch" userId="a7c4818d-2c8f-4183-9dc0-63a26fd9c268" providerId="ADAL" clId="{3019D868-D493-49AE-9B13-78FB9BF2AC29}" dt="2021-10-06T08:06:51.459" v="103" actId="255"/>
          <ac:spMkLst>
            <pc:docMk/>
            <pc:sldMk cId="1586891317" sldId="2103813152"/>
            <ac:spMk id="7" creationId="{E7C9CB3A-BBFF-4623-BC19-6B2FAF756650}"/>
          </ac:spMkLst>
        </pc:spChg>
      </pc:sldChg>
      <pc:sldChg chg="mod modShow">
        <pc:chgData name="Michal Golojuch" userId="a7c4818d-2c8f-4183-9dc0-63a26fd9c268" providerId="ADAL" clId="{3019D868-D493-49AE-9B13-78FB9BF2AC29}" dt="2021-09-09T07:52:10.138" v="2" actId="729"/>
        <pc:sldMkLst>
          <pc:docMk/>
          <pc:sldMk cId="1410286041" sldId="2103813154"/>
        </pc:sldMkLst>
      </pc:sldChg>
      <pc:sldChg chg="del">
        <pc:chgData name="Michal Golojuch" userId="a7c4818d-2c8f-4183-9dc0-63a26fd9c268" providerId="ADAL" clId="{3019D868-D493-49AE-9B13-78FB9BF2AC29}" dt="2021-09-08T11:50:28.906" v="0" actId="47"/>
        <pc:sldMkLst>
          <pc:docMk/>
          <pc:sldMk cId="1323323498" sldId="2103813174"/>
        </pc:sldMkLst>
      </pc:sldChg>
      <pc:sldChg chg="modSp mod">
        <pc:chgData name="Michal Golojuch" userId="a7c4818d-2c8f-4183-9dc0-63a26fd9c268" providerId="ADAL" clId="{3019D868-D493-49AE-9B13-78FB9BF2AC29}" dt="2021-10-06T09:43:32.764" v="105" actId="20577"/>
        <pc:sldMkLst>
          <pc:docMk/>
          <pc:sldMk cId="2766541091" sldId="2142532396"/>
        </pc:sldMkLst>
        <pc:spChg chg="mod">
          <ac:chgData name="Michal Golojuch" userId="a7c4818d-2c8f-4183-9dc0-63a26fd9c268" providerId="ADAL" clId="{3019D868-D493-49AE-9B13-78FB9BF2AC29}" dt="2021-10-06T09:43:32.764" v="105" actId="20577"/>
          <ac:spMkLst>
            <pc:docMk/>
            <pc:sldMk cId="2766541091" sldId="2142532396"/>
            <ac:spMk id="17" creationId="{00000000-0000-0000-0000-000000000000}"/>
          </ac:spMkLst>
        </pc:spChg>
      </pc:sldChg>
    </pc:docChg>
  </pc:docChgLst>
</pc:chgInfo>
</file>

<file path=ppt/media/image1.png>
</file>

<file path=ppt/media/image11.png>
</file>

<file path=ppt/media/image12.svg>
</file>

<file path=ppt/media/image14.png>
</file>

<file path=ppt/media/image15.svg>
</file>

<file path=ppt/media/image16.png>
</file>

<file path=ppt/media/image17.sv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png>
</file>

<file path=ppt/media/image26.svg>
</file>

<file path=ppt/media/image27.png>
</file>

<file path=ppt/media/image28.svg>
</file>

<file path=ppt/media/image29.png>
</file>

<file path=ppt/media/image30.svg>
</file>

<file path=ppt/media/image31.png>
</file>

<file path=ppt/media/image32.png>
</file>

<file path=ppt/media/image33.png>
</file>

<file path=ppt/media/image34.png>
</file>

<file path=ppt/media/image35.jpeg>
</file>

<file path=ppt/media/image36.jpeg>
</file>

<file path=ppt/media/image37.jpeg>
</file>

<file path=ppt/media/image38.png>
</file>

<file path=ppt/media/image39.sv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07F8E6-77AB-4A40-A108-9F09988C3C13}" type="datetimeFigureOut">
              <a:rPr lang="en-US" smtClean="0"/>
              <a:t>10/6/2021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63825A-F6AA-4151-A6AC-7E5685033920}" type="slidenum">
              <a:rPr lang="en-US" smtClean="0"/>
              <a:t>‹#›</a:t>
            </a:fld>
            <a:endParaRPr lang="en-US"/>
          </a:p>
        </p:txBody>
      </p:sp>
    </p:spTree>
    <p:extLst>
      <p:ext uri="{BB962C8B-B14F-4D97-AF65-F5344CB8AC3E}">
        <p14:creationId xmlns:p14="http://schemas.microsoft.com/office/powerpoint/2010/main" val="1020266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63825A-F6AA-4151-A6AC-7E5685033920}" type="slidenum">
              <a:rPr lang="en-US" smtClean="0"/>
              <a:t>1</a:t>
            </a:fld>
            <a:endParaRPr lang="en-US"/>
          </a:p>
        </p:txBody>
      </p:sp>
    </p:spTree>
    <p:extLst>
      <p:ext uri="{BB962C8B-B14F-4D97-AF65-F5344CB8AC3E}">
        <p14:creationId xmlns:p14="http://schemas.microsoft.com/office/powerpoint/2010/main" val="39977989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With Purview Platform</a:t>
            </a:r>
            <a:r>
              <a:rPr lang="en-US"/>
              <a:t>:	</a:t>
            </a:r>
          </a:p>
          <a:p>
            <a:pPr marL="228600" indent="-228600">
              <a:buAutoNum type="alphaLcPeriod"/>
            </a:pPr>
            <a:r>
              <a:rPr lang="en-US"/>
              <a:t>Automate scanning and classification of multicloud, SaaS, on-prem data. 25 plus out of box connectors and file formats supported</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Segoe"/>
                <a:ea typeface="Calibri" panose="020F0502020204030204" pitchFamily="34" charset="0"/>
                <a:cs typeface="Calibri" panose="020F0502020204030204" pitchFamily="34" charset="0"/>
              </a:rPr>
              <a:t>Modernize homegrown catalogs built on opensource technology with Babylon using Apache Atlas APIs supported out-of-the-box</a:t>
            </a:r>
            <a:endParaRPr lang="en-US" sz="1800">
              <a:effectLst/>
              <a:latin typeface="Segoe"/>
              <a:ea typeface="Calibri" panose="020F0502020204030204" pitchFamily="34" charset="0"/>
              <a:cs typeface="Times New Roman" panose="02020603050405020304" pitchFamily="18" charset="0"/>
            </a:endParaRPr>
          </a:p>
          <a:p>
            <a:pPr marL="0" indent="0">
              <a:buNone/>
            </a:pPr>
            <a:endParaRPr lang="en-US"/>
          </a:p>
          <a:p>
            <a:pPr marL="0" indent="0">
              <a:buNone/>
            </a:pPr>
            <a:r>
              <a:rPr lang="en-US" b="1"/>
              <a:t>Get catalog features (C0 Tier) for FREE included with Purview platform:</a:t>
            </a:r>
          </a:p>
          <a:p>
            <a:pPr marL="228600" lvl="0" indent="-228600">
              <a:buAutoNum type="alphaLcPeriod"/>
            </a:pPr>
            <a:r>
              <a:rPr lang="en-US"/>
              <a:t>Search and browse</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Segoe"/>
                <a:ea typeface="Calibri" panose="020F0502020204030204" pitchFamily="34" charset="0"/>
                <a:cs typeface="Calibri" panose="020F0502020204030204" pitchFamily="34" charset="0"/>
              </a:rPr>
              <a:t>Empower business and technical data analysts via a catalog to find and interpret data.</a:t>
            </a:r>
            <a:endParaRPr lang="en-US" sz="1800">
              <a:effectLst/>
              <a:latin typeface="Segoe"/>
              <a:ea typeface="Calibri" panose="020F0502020204030204" pitchFamily="34" charset="0"/>
              <a:cs typeface="Times New Roman" panose="02020603050405020304" pitchFamily="18" charset="0"/>
            </a:endParaRP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Segoe"/>
                <a:ea typeface="Calibri" panose="020F0502020204030204" pitchFamily="34" charset="0"/>
                <a:cs typeface="Calibri" panose="020F0502020204030204" pitchFamily="34" charset="0"/>
              </a:rPr>
              <a:t>Power data scientists and engineers with business context to drive BI, Analytics, AI and ML initiatives</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Segoe"/>
                <a:ea typeface="Calibri" panose="020F0502020204030204" pitchFamily="34" charset="0"/>
                <a:cs typeface="Calibri" panose="020F0502020204030204" pitchFamily="34" charset="0"/>
              </a:rPr>
              <a:t>Automated metadata and lineage extraction</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Segoe"/>
                <a:ea typeface="Calibri" panose="020F0502020204030204" pitchFamily="34" charset="0"/>
                <a:cs typeface="Calibri" panose="020F0502020204030204" pitchFamily="34" charset="0"/>
              </a:rPr>
              <a:t>Enrich the business value of data with technical, business and semantic metadata</a:t>
            </a:r>
            <a:endParaRPr lang="en-US" sz="1800">
              <a:effectLst/>
              <a:latin typeface="Segoe"/>
              <a:ea typeface="Calibri" panose="020F0502020204030204" pitchFamily="34" charset="0"/>
              <a:cs typeface="Times New Roman" panose="02020603050405020304" pitchFamily="18" charset="0"/>
            </a:endParaRP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Segoe"/>
                <a:ea typeface="Calibri" panose="020F0502020204030204" pitchFamily="34" charset="0"/>
                <a:cs typeface="Calibri" panose="020F0502020204030204" pitchFamily="34" charset="0"/>
              </a:rPr>
              <a:t>Scale understanding of data with automated, fully managed, serverless metadata management capability</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Segoe"/>
                <a:ea typeface="Calibri" panose="020F0502020204030204" pitchFamily="34" charset="0"/>
                <a:cs typeface="Calibri" panose="020F0502020204030204" pitchFamily="34" charset="0"/>
              </a:rPr>
              <a:t>Leverage support of Apache Atlas’s open-source Lineage APIs to push lineage information into the Purview Data Map. </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Calibri" panose="020F0502020204030204" pitchFamily="34" charset="0"/>
                <a:ea typeface="Calibri" panose="020F0502020204030204" pitchFamily="34" charset="0"/>
              </a:rPr>
              <a:t>Analyze impact of changes to data and understand dependencies visually.</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Azure Purview Catalog (C1 Tier) includes the following in addition to the free features included with the platform:</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a:t>Business Glossary</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Segoe"/>
                <a:ea typeface="Calibri" panose="020F0502020204030204" pitchFamily="34" charset="0"/>
                <a:cs typeface="Times New Roman" panose="02020603050405020304" pitchFamily="18" charset="0"/>
              </a:rPr>
              <a:t>Deliver a curated and consistent understanding of business terms and definitions.</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Segoe"/>
                <a:ea typeface="Calibri" panose="020F0502020204030204" pitchFamily="34" charset="0"/>
                <a:cs typeface="Times New Roman" panose="02020603050405020304" pitchFamily="18" charset="0"/>
              </a:rPr>
              <a:t>Import existing glossary terms from existing data dictionaries easily.</a:t>
            </a:r>
            <a:r>
              <a:rPr lang="en-US" sz="1800">
                <a:effectLst/>
                <a:latin typeface="Calibri" panose="020F0502020204030204" pitchFamily="34" charset="0"/>
                <a:ea typeface="Calibri" panose="020F0502020204030204" pitchFamily="34" charset="0"/>
                <a:cs typeface="Arial" panose="020B0604020202020204" pitchFamily="34" charset="0"/>
              </a:rPr>
              <a:t> </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Calibri" panose="020F0502020204030204" pitchFamily="34" charset="0"/>
                <a:ea typeface="Calibri" panose="020F0502020204030204" pitchFamily="34" charset="0"/>
                <a:cs typeface="Arial" panose="020B0604020202020204" pitchFamily="34" charset="0"/>
              </a:rPr>
              <a:t>Also add ability to define custom attributes for the glossary terms and create templates for different domains like ‘Finance’, ‘Sales’ etc.</a:t>
            </a:r>
            <a:r>
              <a:rPr lang="en-US"/>
              <a:t> </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a:t>Lineage views</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200">
                <a:effectLst/>
                <a:latin typeface="Segoe"/>
                <a:ea typeface="Calibri" panose="020F0502020204030204" pitchFamily="34" charset="0"/>
                <a:cs typeface="Calibri" panose="020F0502020204030204" pitchFamily="34" charset="0"/>
              </a:rPr>
              <a:t>Ensure data provenance with a visual representation of owners, sources, transformation, and lifecycle</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200">
                <a:effectLst/>
                <a:latin typeface="Segoe"/>
                <a:ea typeface="Calibri" panose="020F0502020204030204" pitchFamily="34" charset="0"/>
                <a:cs typeface="Calibri" panose="020F0502020204030204" pitchFamily="34" charset="0"/>
              </a:rPr>
              <a:t>Built-in integrations with solutions to automatically extract lineage such as Synapse Analytics, Azure Data Factory, Azure Data Share etc.</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b="1"/>
              <a:t>Data Insights (D1 Tier) provides a bird’s eye view of your </a:t>
            </a:r>
            <a:r>
              <a:rPr lang="en-US" sz="1800" b="1">
                <a:effectLst/>
                <a:latin typeface="Segoe UI" panose="020B0502040204020203" pitchFamily="34" charset="0"/>
                <a:ea typeface="Segoe UI" panose="020B0502040204020203" pitchFamily="34" charset="0"/>
                <a:cs typeface="Arial" panose="020B0604020202020204" pitchFamily="34" charset="0"/>
              </a:rPr>
              <a:t>data landscape intended to help users such as Chief Data Officers quickly understand their data estate at large and gain key insights such as where sensitive data resides.  </a:t>
            </a:r>
            <a:r>
              <a:rPr lang="en-US" sz="1800">
                <a:effectLst/>
                <a:latin typeface="Segoe UI" panose="020B0502040204020203" pitchFamily="34" charset="0"/>
                <a:ea typeface="Segoe UI" panose="020B0502040204020203" pitchFamily="34" charset="0"/>
                <a:cs typeface="Arial" panose="020B0604020202020204" pitchFamily="34" charset="0"/>
              </a:rPr>
              <a:t>It includes:</a:t>
            </a:r>
            <a:endParaRPr lang="en-US"/>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a:t>Catalog insights: </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a:t>Asset Insights: </a:t>
            </a:r>
            <a:r>
              <a:rPr lang="en-US" sz="1800">
                <a:effectLst/>
                <a:latin typeface="Segoe UI" panose="020B0502040204020203" pitchFamily="34" charset="0"/>
              </a:rPr>
              <a:t>Q</a:t>
            </a:r>
            <a:r>
              <a:rPr lang="en-US" sz="1800">
                <a:effectLst/>
                <a:latin typeface="Segoe UI" panose="020B0502040204020203" pitchFamily="34" charset="0"/>
                <a:ea typeface="Segoe UI" panose="020B0502040204020203" pitchFamily="34" charset="0"/>
              </a:rPr>
              <a:t>uickly see where all your data resides across a range of data sources </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a:t>Scan Insights: Success/failures/cancellations over a period</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a:t>Glossary Insights: Q</a:t>
            </a:r>
            <a:r>
              <a:rPr lang="en-US" sz="1800">
                <a:effectLst/>
                <a:latin typeface="Segoe UI" panose="020B0502040204020203" pitchFamily="34" charset="0"/>
                <a:ea typeface="Segoe UI" panose="020B0502040204020203" pitchFamily="34" charset="0"/>
                <a:cs typeface="Arial" panose="020B0604020202020204" pitchFamily="34" charset="0"/>
              </a:rPr>
              <a:t>uickly understand changes made to the glossary over time and assess how much coverage glossary has over your data map.</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Segoe UI" panose="020B0502040204020203" pitchFamily="34" charset="0"/>
                <a:ea typeface="Segoe UI" panose="020B0502040204020203" pitchFamily="34" charset="0"/>
                <a:cs typeface="Arial" panose="020B0604020202020204" pitchFamily="34" charset="0"/>
              </a:rPr>
              <a:t>Sensitive data insights</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800" kern="1200">
                <a:solidFill>
                  <a:schemeClr val="tx1"/>
                </a:solidFill>
                <a:effectLst/>
                <a:latin typeface="Segoe"/>
                <a:ea typeface="Calibri" panose="020F0502020204030204" pitchFamily="34" charset="0"/>
                <a:cs typeface="Calibri" panose="020F0502020204030204" pitchFamily="34" charset="0"/>
              </a:rPr>
              <a:t>Simplify compliance risk assessment across all your operational and transactional data sources.</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800" kern="1200">
                <a:solidFill>
                  <a:schemeClr val="tx1"/>
                </a:solidFill>
                <a:effectLst/>
                <a:latin typeface="Segoe"/>
                <a:ea typeface="Calibri" panose="020F0502020204030204" pitchFamily="34" charset="0"/>
                <a:cs typeface="Calibri" panose="020F0502020204030204" pitchFamily="34" charset="0"/>
              </a:rPr>
              <a:t>Assess risk and derive audit trails of data qualified by sensitivity and business relevance.</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sz="1800">
              <a:effectLst/>
              <a:latin typeface="Segoe UI" panose="020B0502040204020203" pitchFamily="34" charset="0"/>
              <a:ea typeface="Segoe UI" panose="020B0502040204020203" pitchFamily="34" charset="0"/>
              <a:cs typeface="Arial" panose="020B0604020202020204" pitchFamily="34" charset="0"/>
            </a:endParaRP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85576"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54064F86-B01B-4832-8311-4BE92027BDA6}" type="datetime8">
              <a:rPr lang="en-US" smtClean="0"/>
              <a:t>10/6/2021 9:12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6622717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E65352-95B5-4433-84FB-24BF035F4B4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507909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63825A-F6AA-4151-A6AC-7E5685033920}" type="slidenum">
              <a:rPr lang="en-US" smtClean="0"/>
              <a:t>2</a:t>
            </a:fld>
            <a:endParaRPr lang="en-US"/>
          </a:p>
        </p:txBody>
      </p:sp>
    </p:spTree>
    <p:extLst>
      <p:ext uri="{BB962C8B-B14F-4D97-AF65-F5344CB8AC3E}">
        <p14:creationId xmlns:p14="http://schemas.microsoft.com/office/powerpoint/2010/main" val="39977989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63825A-F6AA-4151-A6AC-7E5685033920}" type="slidenum">
              <a:rPr lang="en-US" smtClean="0"/>
              <a:t>3</a:t>
            </a:fld>
            <a:endParaRPr lang="en-US"/>
          </a:p>
        </p:txBody>
      </p:sp>
    </p:spTree>
    <p:extLst>
      <p:ext uri="{BB962C8B-B14F-4D97-AF65-F5344CB8AC3E}">
        <p14:creationId xmlns:p14="http://schemas.microsoft.com/office/powerpoint/2010/main" val="25607139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563825A-F6AA-4151-A6AC-7E5685033920}" type="slidenum">
              <a:rPr lang="en-US" smtClean="0"/>
              <a:t>4</a:t>
            </a:fld>
            <a:endParaRPr lang="en-US"/>
          </a:p>
        </p:txBody>
      </p:sp>
    </p:spTree>
    <p:extLst>
      <p:ext uri="{BB962C8B-B14F-4D97-AF65-F5344CB8AC3E}">
        <p14:creationId xmlns:p14="http://schemas.microsoft.com/office/powerpoint/2010/main" val="15785793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63825A-F6AA-4151-A6AC-7E5685033920}" type="slidenum">
              <a:rPr lang="en-US" smtClean="0"/>
              <a:t>5</a:t>
            </a:fld>
            <a:endParaRPr lang="en-US"/>
          </a:p>
        </p:txBody>
      </p:sp>
    </p:spTree>
    <p:extLst>
      <p:ext uri="{BB962C8B-B14F-4D97-AF65-F5344CB8AC3E}">
        <p14:creationId xmlns:p14="http://schemas.microsoft.com/office/powerpoint/2010/main" val="29001242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63825A-F6AA-4151-A6AC-7E5685033920}" type="slidenum">
              <a:rPr lang="en-US" smtClean="0"/>
              <a:t>6</a:t>
            </a:fld>
            <a:endParaRPr lang="en-US"/>
          </a:p>
        </p:txBody>
      </p:sp>
    </p:spTree>
    <p:extLst>
      <p:ext uri="{BB962C8B-B14F-4D97-AF65-F5344CB8AC3E}">
        <p14:creationId xmlns:p14="http://schemas.microsoft.com/office/powerpoint/2010/main" val="38961875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Calibri" panose="020F0502020204030204" pitchFamily="34" charset="0"/>
                <a:ea typeface="Calibri" panose="020F0502020204030204" pitchFamily="34" charset="0"/>
              </a:rPr>
              <a:t>Maximize business value of data with Azure Purview, a unified data governance solution, across operational and transactional data. Enable business and technical analysts to find, interpret and trust data with an intuitive catalog. Get insights and ensure data usage is governed within compliance guardrails.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a:effectLst/>
              <a:latin typeface="Calibri" panose="020F0502020204030204" pitchFamily="34" charset="0"/>
            </a:endParaRPr>
          </a:p>
          <a:p>
            <a:pPr marL="0" marR="0">
              <a:spcBef>
                <a:spcPts val="0"/>
              </a:spcBef>
              <a:spcAft>
                <a:spcPts val="1000"/>
              </a:spcAft>
            </a:pPr>
            <a:r>
              <a:rPr lang="en-US" sz="1800" b="1">
                <a:effectLst/>
                <a:latin typeface="Segoe UI" panose="020B0502040204020203" pitchFamily="34" charset="0"/>
                <a:ea typeface="Calibri" panose="020F0502020204030204" pitchFamily="34" charset="0"/>
              </a:rPr>
              <a:t>Azure Purview is a unified data governance service.</a:t>
            </a:r>
            <a:r>
              <a:rPr lang="en-US" sz="1800">
                <a:effectLst/>
                <a:latin typeface="Segoe UI" panose="020B0502040204020203" pitchFamily="34" charset="0"/>
                <a:ea typeface="Calibri" panose="020F0502020204030204" pitchFamily="34" charset="0"/>
              </a:rPr>
              <a:t> It organizes vast metadata that enables organizations to break down silos and derive meaning from data. Once data can be understood and annotated, it then lends itself to several applications – the first of which, we announced at public preview, being data catalog and data insights. In the future, privacy, quality and master data management value will follow.</a:t>
            </a:r>
            <a:r>
              <a:rPr lang="en-US">
                <a:effectLst/>
              </a:rPr>
              <a:t> </a:t>
            </a: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A35CC32-7435-49EB-84D0-9F8410EB427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897005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7E65352-95B5-4433-84FB-24BF035F4B4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507909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With Purview Platform</a:t>
            </a:r>
            <a:r>
              <a:rPr lang="en-US"/>
              <a:t>:	</a:t>
            </a:r>
          </a:p>
          <a:p>
            <a:pPr marL="228600" indent="-228600">
              <a:buAutoNum type="alphaLcPeriod"/>
            </a:pPr>
            <a:r>
              <a:rPr lang="en-US"/>
              <a:t>Automate scanning and classification of multicloud, SaaS, on-prem data. 25 plus out of box connectors and file formats supported</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Segoe"/>
                <a:ea typeface="Calibri" panose="020F0502020204030204" pitchFamily="34" charset="0"/>
                <a:cs typeface="Calibri" panose="020F0502020204030204" pitchFamily="34" charset="0"/>
              </a:rPr>
              <a:t>Modernize homegrown catalogs built on opensource technology with Babylon using Apache Atlas APIs supported out-of-the-box</a:t>
            </a:r>
            <a:endParaRPr lang="en-US" sz="1800">
              <a:effectLst/>
              <a:latin typeface="Segoe"/>
              <a:ea typeface="Calibri" panose="020F0502020204030204" pitchFamily="34" charset="0"/>
              <a:cs typeface="Times New Roman" panose="02020603050405020304" pitchFamily="18" charset="0"/>
            </a:endParaRPr>
          </a:p>
          <a:p>
            <a:pPr marL="0" indent="0">
              <a:buNone/>
            </a:pPr>
            <a:endParaRPr lang="en-US"/>
          </a:p>
          <a:p>
            <a:pPr marL="0" indent="0">
              <a:buNone/>
            </a:pPr>
            <a:r>
              <a:rPr lang="en-US" b="1"/>
              <a:t>Get catalog features (C0 Tier) for FREE included with Purview platform:</a:t>
            </a:r>
          </a:p>
          <a:p>
            <a:pPr marL="228600" lvl="0" indent="-228600">
              <a:buAutoNum type="alphaLcPeriod"/>
            </a:pPr>
            <a:r>
              <a:rPr lang="en-US"/>
              <a:t>Search and browse</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Segoe"/>
                <a:ea typeface="Calibri" panose="020F0502020204030204" pitchFamily="34" charset="0"/>
                <a:cs typeface="Calibri" panose="020F0502020204030204" pitchFamily="34" charset="0"/>
              </a:rPr>
              <a:t>Empower business and technical data analysts via a catalog to find and interpret data.</a:t>
            </a:r>
            <a:endParaRPr lang="en-US" sz="1800">
              <a:effectLst/>
              <a:latin typeface="Segoe"/>
              <a:ea typeface="Calibri" panose="020F0502020204030204" pitchFamily="34" charset="0"/>
              <a:cs typeface="Times New Roman" panose="02020603050405020304" pitchFamily="18" charset="0"/>
            </a:endParaRP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Segoe"/>
                <a:ea typeface="Calibri" panose="020F0502020204030204" pitchFamily="34" charset="0"/>
                <a:cs typeface="Calibri" panose="020F0502020204030204" pitchFamily="34" charset="0"/>
              </a:rPr>
              <a:t>Power data scientists and engineers with business context to drive BI, Analytics, AI and ML initiatives</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Segoe"/>
                <a:ea typeface="Calibri" panose="020F0502020204030204" pitchFamily="34" charset="0"/>
                <a:cs typeface="Calibri" panose="020F0502020204030204" pitchFamily="34" charset="0"/>
              </a:rPr>
              <a:t>Automated metadata and lineage extraction</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Segoe"/>
                <a:ea typeface="Calibri" panose="020F0502020204030204" pitchFamily="34" charset="0"/>
                <a:cs typeface="Calibri" panose="020F0502020204030204" pitchFamily="34" charset="0"/>
              </a:rPr>
              <a:t>Enrich the business value of data with technical, business and semantic metadata</a:t>
            </a:r>
            <a:endParaRPr lang="en-US" sz="1800">
              <a:effectLst/>
              <a:latin typeface="Segoe"/>
              <a:ea typeface="Calibri" panose="020F0502020204030204" pitchFamily="34" charset="0"/>
              <a:cs typeface="Times New Roman" panose="02020603050405020304" pitchFamily="18" charset="0"/>
            </a:endParaRP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Segoe"/>
                <a:ea typeface="Calibri" panose="020F0502020204030204" pitchFamily="34" charset="0"/>
                <a:cs typeface="Calibri" panose="020F0502020204030204" pitchFamily="34" charset="0"/>
              </a:rPr>
              <a:t>Scale understanding of data with automated, fully managed, serverless metadata management capability</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Segoe"/>
                <a:ea typeface="Calibri" panose="020F0502020204030204" pitchFamily="34" charset="0"/>
                <a:cs typeface="Calibri" panose="020F0502020204030204" pitchFamily="34" charset="0"/>
              </a:rPr>
              <a:t>Leverage support of Apache Atlas’s open-source Lineage APIs to push lineage information into the Purview Data Map. </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Calibri" panose="020F0502020204030204" pitchFamily="34" charset="0"/>
                <a:ea typeface="Calibri" panose="020F0502020204030204" pitchFamily="34" charset="0"/>
              </a:rPr>
              <a:t>Analyze impact of changes to data and understand dependencies visually.</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Azure Purview Catalog (C1 Tier) includes the following in addition to the free features included with the platform:</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a:t>Business Glossary</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Segoe"/>
                <a:ea typeface="Calibri" panose="020F0502020204030204" pitchFamily="34" charset="0"/>
                <a:cs typeface="Times New Roman" panose="02020603050405020304" pitchFamily="18" charset="0"/>
              </a:rPr>
              <a:t>Deliver a curated and consistent understanding of business terms and definitions.</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Segoe"/>
                <a:ea typeface="Calibri" panose="020F0502020204030204" pitchFamily="34" charset="0"/>
                <a:cs typeface="Times New Roman" panose="02020603050405020304" pitchFamily="18" charset="0"/>
              </a:rPr>
              <a:t>Import existing glossary terms from existing data dictionaries easily.</a:t>
            </a:r>
            <a:r>
              <a:rPr lang="en-US" sz="1800">
                <a:effectLst/>
                <a:latin typeface="Calibri" panose="020F0502020204030204" pitchFamily="34" charset="0"/>
                <a:ea typeface="Calibri" panose="020F0502020204030204" pitchFamily="34" charset="0"/>
                <a:cs typeface="Arial" panose="020B0604020202020204" pitchFamily="34" charset="0"/>
              </a:rPr>
              <a:t> </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Calibri" panose="020F0502020204030204" pitchFamily="34" charset="0"/>
                <a:ea typeface="Calibri" panose="020F0502020204030204" pitchFamily="34" charset="0"/>
                <a:cs typeface="Arial" panose="020B0604020202020204" pitchFamily="34" charset="0"/>
              </a:rPr>
              <a:t>Also add ability to define custom attributes for the glossary terms and create templates for different domains like ‘Finance’, ‘Sales’ etc.</a:t>
            </a:r>
            <a:r>
              <a:rPr lang="en-US"/>
              <a:t> </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a:t>Lineage views</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200">
                <a:effectLst/>
                <a:latin typeface="Segoe"/>
                <a:ea typeface="Calibri" panose="020F0502020204030204" pitchFamily="34" charset="0"/>
                <a:cs typeface="Calibri" panose="020F0502020204030204" pitchFamily="34" charset="0"/>
              </a:rPr>
              <a:t>Ensure data provenance with a visual representation of owners, sources, transformation, and lifecycle</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200">
                <a:effectLst/>
                <a:latin typeface="Segoe"/>
                <a:ea typeface="Calibri" panose="020F0502020204030204" pitchFamily="34" charset="0"/>
                <a:cs typeface="Calibri" panose="020F0502020204030204" pitchFamily="34" charset="0"/>
              </a:rPr>
              <a:t>Built-in integrations with solutions to automatically extract lineage such as Synapse Analytics, Azure Data Factory, Azure Data Share etc.</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b="1"/>
              <a:t>Data Insights (D1 Tier) provides a bird’s eye view of your </a:t>
            </a:r>
            <a:r>
              <a:rPr lang="en-US" sz="1800" b="1">
                <a:effectLst/>
                <a:latin typeface="Segoe UI" panose="020B0502040204020203" pitchFamily="34" charset="0"/>
                <a:ea typeface="Segoe UI" panose="020B0502040204020203" pitchFamily="34" charset="0"/>
                <a:cs typeface="Arial" panose="020B0604020202020204" pitchFamily="34" charset="0"/>
              </a:rPr>
              <a:t>data landscape intended to help users such as Chief Data Officers quickly understand their data estate at large and gain key insights such as where sensitive data resides.  </a:t>
            </a:r>
            <a:r>
              <a:rPr lang="en-US" sz="1800">
                <a:effectLst/>
                <a:latin typeface="Segoe UI" panose="020B0502040204020203" pitchFamily="34" charset="0"/>
                <a:ea typeface="Segoe UI" panose="020B0502040204020203" pitchFamily="34" charset="0"/>
                <a:cs typeface="Arial" panose="020B0604020202020204" pitchFamily="34" charset="0"/>
              </a:rPr>
              <a:t>It includes:</a:t>
            </a:r>
            <a:endParaRPr lang="en-US"/>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a:t>Catalog insights: </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a:t>Asset Insights: </a:t>
            </a:r>
            <a:r>
              <a:rPr lang="en-US" sz="1800">
                <a:effectLst/>
                <a:latin typeface="Segoe UI" panose="020B0502040204020203" pitchFamily="34" charset="0"/>
              </a:rPr>
              <a:t>Q</a:t>
            </a:r>
            <a:r>
              <a:rPr lang="en-US" sz="1800">
                <a:effectLst/>
                <a:latin typeface="Segoe UI" panose="020B0502040204020203" pitchFamily="34" charset="0"/>
                <a:ea typeface="Segoe UI" panose="020B0502040204020203" pitchFamily="34" charset="0"/>
              </a:rPr>
              <a:t>uickly see where all your data resides across a range of data sources </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a:t>Scan Insights: Success/failures/cancellations over a period</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a:t>Glossary Insights: Q</a:t>
            </a:r>
            <a:r>
              <a:rPr lang="en-US" sz="1800">
                <a:effectLst/>
                <a:latin typeface="Segoe UI" panose="020B0502040204020203" pitchFamily="34" charset="0"/>
                <a:ea typeface="Segoe UI" panose="020B0502040204020203" pitchFamily="34" charset="0"/>
                <a:cs typeface="Arial" panose="020B0604020202020204" pitchFamily="34" charset="0"/>
              </a:rPr>
              <a:t>uickly understand changes made to the glossary over time and assess how much coverage glossary has over your data map.</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sz="1800">
                <a:effectLst/>
                <a:latin typeface="Segoe UI" panose="020B0502040204020203" pitchFamily="34" charset="0"/>
                <a:ea typeface="Segoe UI" panose="020B0502040204020203" pitchFamily="34" charset="0"/>
                <a:cs typeface="Arial" panose="020B0604020202020204" pitchFamily="34" charset="0"/>
              </a:rPr>
              <a:t>Sensitive data insights</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800" kern="1200">
                <a:solidFill>
                  <a:schemeClr val="tx1"/>
                </a:solidFill>
                <a:effectLst/>
                <a:latin typeface="Segoe"/>
                <a:ea typeface="Calibri" panose="020F0502020204030204" pitchFamily="34" charset="0"/>
                <a:cs typeface="Calibri" panose="020F0502020204030204" pitchFamily="34" charset="0"/>
              </a:rPr>
              <a:t>Simplify compliance risk assessment across all your operational and transactional data sources.</a:t>
            </a:r>
          </a:p>
          <a:p>
            <a:pPr marL="685800" marR="0" lvl="1" indent="-228600" algn="l" defTabSz="914400" rtl="0" eaLnBrk="1" fontAlgn="auto" latinLnBrk="0" hangingPunct="1">
              <a:lnSpc>
                <a:spcPct val="100000"/>
              </a:lnSpc>
              <a:spcBef>
                <a:spcPts val="0"/>
              </a:spcBef>
              <a:spcAft>
                <a:spcPts val="0"/>
              </a:spcAft>
              <a:buClrTx/>
              <a:buSzTx/>
              <a:buFontTx/>
              <a:buAutoNum type="alphaLcPeriod"/>
              <a:tabLst/>
              <a:defRPr/>
            </a:pPr>
            <a:r>
              <a:rPr lang="en-US" sz="1800" kern="1200">
                <a:solidFill>
                  <a:schemeClr val="tx1"/>
                </a:solidFill>
                <a:effectLst/>
                <a:latin typeface="Segoe"/>
                <a:ea typeface="Calibri" panose="020F0502020204030204" pitchFamily="34" charset="0"/>
                <a:cs typeface="Calibri" panose="020F0502020204030204" pitchFamily="34" charset="0"/>
              </a:rPr>
              <a:t>Assess risk and derive audit trails of data qualified by sensitivity and business relevance.</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sz="1800">
              <a:effectLst/>
              <a:latin typeface="Segoe UI" panose="020B0502040204020203" pitchFamily="34" charset="0"/>
              <a:ea typeface="Segoe UI" panose="020B0502040204020203" pitchFamily="34" charset="0"/>
              <a:cs typeface="Arial" panose="020B0604020202020204" pitchFamily="34" charset="0"/>
            </a:endParaRP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85576"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54064F86-B01B-4832-8311-4BE92027BDA6}" type="datetime8">
              <a:rPr lang="en-US" smtClean="0"/>
              <a:t>10/6/2021 9:12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6622717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2.xml"/><Relationship Id="rId4" Type="http://schemas.openxmlformats.org/officeDocument/2006/relationships/image" Target="../media/image13.emf"/></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2.xml"/><Relationship Id="rId4" Type="http://schemas.openxmlformats.org/officeDocument/2006/relationships/image" Target="../media/image13.emf"/></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Master" Target="../slideMasters/slideMaster2.xml"/><Relationship Id="rId4" Type="http://schemas.openxmlformats.org/officeDocument/2006/relationships/image" Target="../media/image13.emf"/></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3.emf"/><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3.emf"/><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10/6/2021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rgbClr val="50E6FF"/>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Tree>
    <p:extLst>
      <p:ext uri="{BB962C8B-B14F-4D97-AF65-F5344CB8AC3E}">
        <p14:creationId xmlns:p14="http://schemas.microsoft.com/office/powerpoint/2010/main" val="98381683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Tree>
    <p:extLst>
      <p:ext uri="{BB962C8B-B14F-4D97-AF65-F5344CB8AC3E}">
        <p14:creationId xmlns:p14="http://schemas.microsoft.com/office/powerpoint/2010/main" val="167398195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Edit Master text styles</a:t>
            </a:r>
          </a:p>
        </p:txBody>
      </p:sp>
    </p:spTree>
    <p:extLst>
      <p:ext uri="{BB962C8B-B14F-4D97-AF65-F5344CB8AC3E}">
        <p14:creationId xmlns:p14="http://schemas.microsoft.com/office/powerpoint/2010/main" val="67890199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2318009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396098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344018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0510184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406203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748788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56092166"/>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4" name="MS logo white - EMF" descr="Microsoft logo white text version">
            <a:extLst>
              <a:ext uri="{FF2B5EF4-FFF2-40B4-BE49-F238E27FC236}">
                <a16:creationId xmlns:a16="http://schemas.microsoft.com/office/drawing/2014/main" id="{1291B0CF-9615-4684-B7F1-8E5483826A4A}"/>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6408565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430844811"/>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1_Four picture conten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307777"/>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307777"/>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307777"/>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307777"/>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99146712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centered title">
    <p:bg>
      <p:bgRef idx="1001">
        <a:schemeClr val="bg1"/>
      </p:bgRef>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0E08E74-8857-4FE4-841F-CFB1E7EE476D}"/>
              </a:ext>
            </a:extLst>
          </p:cNvPr>
          <p:cNvSpPr>
            <a:spLocks noGrp="1"/>
          </p:cNvSpPr>
          <p:nvPr>
            <p:ph type="pic" sz="quarter" idx="10"/>
          </p:nvPr>
        </p:nvSpPr>
        <p:spPr>
          <a:xfrm>
            <a:off x="0" y="0"/>
            <a:ext cx="12192000" cy="6858000"/>
          </a:xfrm>
        </p:spPr>
        <p:txBody>
          <a:bodyPr/>
          <a:lstStyle/>
          <a:p>
            <a:endParaRPr lang="en-US"/>
          </a:p>
        </p:txBody>
      </p:sp>
      <p:grpSp>
        <p:nvGrpSpPr>
          <p:cNvPr id="7" name="Group 6">
            <a:extLst>
              <a:ext uri="{FF2B5EF4-FFF2-40B4-BE49-F238E27FC236}">
                <a16:creationId xmlns:a16="http://schemas.microsoft.com/office/drawing/2014/main" id="{D93F0F27-6B90-4485-A3C5-1C1E05E189E8}"/>
              </a:ext>
            </a:extLst>
          </p:cNvPr>
          <p:cNvGrpSpPr/>
          <p:nvPr userDrawn="1"/>
        </p:nvGrpSpPr>
        <p:grpSpPr>
          <a:xfrm>
            <a:off x="436379" y="6431005"/>
            <a:ext cx="11326085" cy="94962"/>
            <a:chOff x="445128" y="6559056"/>
            <a:chExt cx="11553197" cy="96853"/>
          </a:xfrm>
        </p:grpSpPr>
        <p:sp>
          <p:nvSpPr>
            <p:cNvPr id="8" name="TextBox 7">
              <a:extLst>
                <a:ext uri="{FF2B5EF4-FFF2-40B4-BE49-F238E27FC236}">
                  <a16:creationId xmlns:a16="http://schemas.microsoft.com/office/drawing/2014/main" id="{AE9C5276-7B68-429C-9DA6-E4F27E0CA047}"/>
                </a:ext>
              </a:extLst>
            </p:cNvPr>
            <p:cNvSpPr txBox="1"/>
            <p:nvPr userDrawn="1"/>
          </p:nvSpPr>
          <p:spPr>
            <a:xfrm>
              <a:off x="445128" y="6559056"/>
              <a:ext cx="979453" cy="96853"/>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
          <p:nvSpPr>
            <p:cNvPr id="9" name="Freeform: Shape 8">
              <a:extLst>
                <a:ext uri="{FF2B5EF4-FFF2-40B4-BE49-F238E27FC236}">
                  <a16:creationId xmlns:a16="http://schemas.microsoft.com/office/drawing/2014/main" id="{F2F457BA-782B-49BA-97AD-00B8135A75A7}"/>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
        <p:nvSpPr>
          <p:cNvPr id="3" name="Title 2">
            <a:extLst>
              <a:ext uri="{FF2B5EF4-FFF2-40B4-BE49-F238E27FC236}">
                <a16:creationId xmlns:a16="http://schemas.microsoft.com/office/drawing/2014/main" id="{2E9FF2B1-4069-4221-9710-D69E1E72F4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73774862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1_Title &amp; body with bullets slide">
    <p:bg>
      <p:bgRef idx="1001">
        <a:schemeClr val="bg1"/>
      </p:bgRef>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4B26EB38-B802-47F3-8575-888FC1AA6B67}"/>
              </a:ext>
            </a:extLst>
          </p:cNvPr>
          <p:cNvGrpSpPr/>
          <p:nvPr userDrawn="1"/>
        </p:nvGrpSpPr>
        <p:grpSpPr>
          <a:xfrm>
            <a:off x="436379" y="6431005"/>
            <a:ext cx="11326085" cy="94962"/>
            <a:chOff x="445128" y="6559056"/>
            <a:chExt cx="11553197" cy="96853"/>
          </a:xfrm>
        </p:grpSpPr>
        <p:sp>
          <p:nvSpPr>
            <p:cNvPr id="8" name="TextBox 7">
              <a:extLst>
                <a:ext uri="{FF2B5EF4-FFF2-40B4-BE49-F238E27FC236}">
                  <a16:creationId xmlns:a16="http://schemas.microsoft.com/office/drawing/2014/main" id="{E0F140AB-64C1-48AA-A79D-6818AEB0D90E}"/>
                </a:ext>
              </a:extLst>
            </p:cNvPr>
            <p:cNvSpPr txBox="1"/>
            <p:nvPr userDrawn="1"/>
          </p:nvSpPr>
          <p:spPr>
            <a:xfrm>
              <a:off x="445128" y="6559056"/>
              <a:ext cx="979453" cy="96853"/>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
          <p:nvSpPr>
            <p:cNvPr id="9" name="Freeform: Shape 8">
              <a:extLst>
                <a:ext uri="{FF2B5EF4-FFF2-40B4-BE49-F238E27FC236}">
                  <a16:creationId xmlns:a16="http://schemas.microsoft.com/office/drawing/2014/main" id="{D3818870-6D91-4EAA-9132-2E15E4E80F8B}"/>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
        <p:nvSpPr>
          <p:cNvPr id="3" name="Text Placeholder 2">
            <a:extLst>
              <a:ext uri="{FF2B5EF4-FFF2-40B4-BE49-F238E27FC236}">
                <a16:creationId xmlns:a16="http://schemas.microsoft.com/office/drawing/2014/main" id="{0E2CAED3-5C3B-4638-84D2-AFD40B0A6536}"/>
              </a:ext>
            </a:extLst>
          </p:cNvPr>
          <p:cNvSpPr>
            <a:spLocks noGrp="1"/>
          </p:cNvSpPr>
          <p:nvPr>
            <p:ph type="body" sz="quarter" idx="11"/>
          </p:nvPr>
        </p:nvSpPr>
        <p:spPr>
          <a:xfrm>
            <a:off x="436563" y="1103616"/>
            <a:ext cx="11336337" cy="307777"/>
          </a:xfrm>
        </p:spPr>
        <p:txBody>
          <a:bodyPr/>
          <a:lstStyle>
            <a:lvl1pPr algn="ctr">
              <a:defRPr sz="2000" b="0">
                <a:solidFill>
                  <a:schemeClr val="accent6">
                    <a:lumMod val="60000"/>
                    <a:lumOff val="40000"/>
                  </a:schemeClr>
                </a:solidFill>
              </a:defRPr>
            </a:lvl1pPr>
          </a:lstStyle>
          <a:p>
            <a:pPr lvl="0"/>
            <a:r>
              <a:rPr lang="en-US"/>
              <a:t>Click to edit Master text styles</a:t>
            </a:r>
          </a:p>
        </p:txBody>
      </p:sp>
      <p:sp>
        <p:nvSpPr>
          <p:cNvPr id="4" name="Title 3">
            <a:extLst>
              <a:ext uri="{FF2B5EF4-FFF2-40B4-BE49-F238E27FC236}">
                <a16:creationId xmlns:a16="http://schemas.microsoft.com/office/drawing/2014/main" id="{E6B7040F-1E2C-4F82-ABB7-F07F089ED8BE}"/>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179788650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8CA7EE-833F-405E-BEFD-2C94670822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357BAA-33D4-4914-9739-7491753BC07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B9E262-9A94-4341-A70D-CFBB12190C3B}"/>
              </a:ext>
            </a:extLst>
          </p:cNvPr>
          <p:cNvSpPr>
            <a:spLocks noGrp="1"/>
          </p:cNvSpPr>
          <p:nvPr>
            <p:ph type="dt" sz="half" idx="10"/>
          </p:nvPr>
        </p:nvSpPr>
        <p:spPr/>
        <p:txBody>
          <a:bodyPr/>
          <a:lstStyle/>
          <a:p>
            <a:fld id="{58C64844-7A8E-4776-BF6A-175959B1B8DC}" type="datetimeFigureOut">
              <a:rPr lang="en-US" smtClean="0"/>
              <a:t>10/6/2021</a:t>
            </a:fld>
            <a:endParaRPr lang="en-US"/>
          </a:p>
        </p:txBody>
      </p:sp>
      <p:sp>
        <p:nvSpPr>
          <p:cNvPr id="5" name="Footer Placeholder 4">
            <a:extLst>
              <a:ext uri="{FF2B5EF4-FFF2-40B4-BE49-F238E27FC236}">
                <a16:creationId xmlns:a16="http://schemas.microsoft.com/office/drawing/2014/main" id="{69F96682-EBA4-4108-8FE0-02A68A2CF1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634BA2-D0BF-4583-A573-A9D30431FF85}"/>
              </a:ext>
            </a:extLst>
          </p:cNvPr>
          <p:cNvSpPr>
            <a:spLocks noGrp="1"/>
          </p:cNvSpPr>
          <p:nvPr>
            <p:ph type="sldNum" sz="quarter" idx="12"/>
          </p:nvPr>
        </p:nvSpPr>
        <p:spPr/>
        <p:txBody>
          <a:bodyPr/>
          <a:lstStyle/>
          <a:p>
            <a:fld id="{507488C6-8668-4915-A622-C900F950322E}" type="slidenum">
              <a:rPr lang="en-US" smtClean="0"/>
              <a:t>‹#›</a:t>
            </a:fld>
            <a:endParaRPr lang="en-US"/>
          </a:p>
        </p:txBody>
      </p:sp>
    </p:spTree>
    <p:extLst>
      <p:ext uri="{BB962C8B-B14F-4D97-AF65-F5344CB8AC3E}">
        <p14:creationId xmlns:p14="http://schemas.microsoft.com/office/powerpoint/2010/main" val="117303984"/>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46AA17-C40C-4BD1-92EA-DE2C3A0FA41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E8D012A-1C89-492A-ABB4-7075E4A280B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B88FDC4-3690-4C3E-A3CC-3DAEE5395B75}"/>
              </a:ext>
            </a:extLst>
          </p:cNvPr>
          <p:cNvSpPr>
            <a:spLocks noGrp="1"/>
          </p:cNvSpPr>
          <p:nvPr>
            <p:ph type="dt" sz="half" idx="10"/>
          </p:nvPr>
        </p:nvSpPr>
        <p:spPr/>
        <p:txBody>
          <a:bodyPr/>
          <a:lstStyle/>
          <a:p>
            <a:fld id="{58C64844-7A8E-4776-BF6A-175959B1B8DC}" type="datetimeFigureOut">
              <a:rPr lang="en-US" smtClean="0"/>
              <a:t>10/6/2021</a:t>
            </a:fld>
            <a:endParaRPr lang="en-US"/>
          </a:p>
        </p:txBody>
      </p:sp>
      <p:sp>
        <p:nvSpPr>
          <p:cNvPr id="5" name="Footer Placeholder 4">
            <a:extLst>
              <a:ext uri="{FF2B5EF4-FFF2-40B4-BE49-F238E27FC236}">
                <a16:creationId xmlns:a16="http://schemas.microsoft.com/office/drawing/2014/main" id="{4A36CC8C-C950-4360-AE6C-4E19B93337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D9D8D8-B391-46B8-9D76-5DBF7BFE4C61}"/>
              </a:ext>
            </a:extLst>
          </p:cNvPr>
          <p:cNvSpPr>
            <a:spLocks noGrp="1"/>
          </p:cNvSpPr>
          <p:nvPr>
            <p:ph type="sldNum" sz="quarter" idx="12"/>
          </p:nvPr>
        </p:nvSpPr>
        <p:spPr/>
        <p:txBody>
          <a:bodyPr/>
          <a:lstStyle/>
          <a:p>
            <a:fld id="{507488C6-8668-4915-A622-C900F950322E}" type="slidenum">
              <a:rPr lang="en-US" smtClean="0"/>
              <a:t>‹#›</a:t>
            </a:fld>
            <a:endParaRPr lang="en-US"/>
          </a:p>
        </p:txBody>
      </p:sp>
    </p:spTree>
    <p:extLst>
      <p:ext uri="{BB962C8B-B14F-4D97-AF65-F5344CB8AC3E}">
        <p14:creationId xmlns:p14="http://schemas.microsoft.com/office/powerpoint/2010/main" val="859129300"/>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Blank l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926887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userDrawn="1">
  <p:cSld name="5_Title Only">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lvl1pPr>
              <a:defRPr>
                <a:solidFill>
                  <a:srgbClr val="000000"/>
                </a:solidFill>
              </a:defRPr>
            </a:lvl1pPr>
          </a:lstStyle>
          <a:p>
            <a:r>
              <a:rPr lang="en-US"/>
              <a:t>Click to edit Master title style</a:t>
            </a:r>
          </a:p>
        </p:txBody>
      </p:sp>
      <p:sp>
        <p:nvSpPr>
          <p:cNvPr id="5" name="Slide Number Placeholder 4">
            <a:extLst>
              <a:ext uri="{FF2B5EF4-FFF2-40B4-BE49-F238E27FC236}">
                <a16:creationId xmlns:a16="http://schemas.microsoft.com/office/drawing/2014/main" id="{71CAFBF2-3DF0-49FD-BA68-218F3F57DBC5}"/>
              </a:ext>
            </a:extLst>
          </p:cNvPr>
          <p:cNvSpPr>
            <a:spLocks noGrp="1"/>
          </p:cNvSpPr>
          <p:nvPr>
            <p:ph type="sldNum" sz="quarter" idx="11"/>
          </p:nvPr>
        </p:nvSpPr>
        <p:spPr>
          <a:xfrm>
            <a:off x="11681492" y="6565391"/>
            <a:ext cx="459708" cy="246221"/>
          </a:xfrm>
          <a:prstGeom prst="rect">
            <a:avLst/>
          </a:prstGeom>
        </p:spPr>
        <p:txBody>
          <a:bodyPr/>
          <a:lstStyle/>
          <a:p>
            <a:fld id="{EAA0DCFB-5E65-472C-A423-BA3AA87976EA}" type="slidenum">
              <a:rPr lang="en-IN" smtClean="0"/>
              <a:pPr/>
              <a:t>‹#›</a:t>
            </a:fld>
            <a:endParaRPr lang="en-IN"/>
          </a:p>
        </p:txBody>
      </p:sp>
      <p:sp>
        <p:nvSpPr>
          <p:cNvPr id="6" name="MSIPCM4d2745838fc6734f3a5b0476" descr="{&quot;HashCode&quot;:-1634785317,&quot;Placement&quot;:&quot;Footer&quot;,&quot;Top&quot;:519.343,&quot;Left&quot;:0.0,&quot;SlideWidth&quot;:960,&quot;SlideHeight&quot;:540}">
            <a:extLst>
              <a:ext uri="{FF2B5EF4-FFF2-40B4-BE49-F238E27FC236}">
                <a16:creationId xmlns:a16="http://schemas.microsoft.com/office/drawing/2014/main" id="{1B86ED72-149B-4489-B204-E2EE3CB5D8A9}"/>
              </a:ext>
            </a:extLst>
          </p:cNvPr>
          <p:cNvSpPr txBox="1"/>
          <p:nvPr userDrawn="1"/>
        </p:nvSpPr>
        <p:spPr>
          <a:xfrm>
            <a:off x="0" y="6595656"/>
            <a:ext cx="2123853" cy="262344"/>
          </a:xfrm>
          <a:prstGeom prst="rect">
            <a:avLst/>
          </a:prstGeom>
          <a:noFill/>
        </p:spPr>
        <p:txBody>
          <a:bodyPr vert="horz" wrap="square" lIns="0" tIns="0" rIns="0" bIns="0" rtlCol="0" anchor="ctr" anchorCtr="1">
            <a:spAutoFit/>
          </a:bodyPr>
          <a:lstStyle/>
          <a:p>
            <a:pPr algn="l">
              <a:spcBef>
                <a:spcPts val="0"/>
              </a:spcBef>
              <a:spcAft>
                <a:spcPts val="0"/>
              </a:spcAft>
            </a:pPr>
            <a:r>
              <a:rPr lang="en-US" sz="1000">
                <a:solidFill>
                  <a:srgbClr val="000000"/>
                </a:solidFill>
                <a:latin typeface="Calibri" panose="020F0502020204030204" pitchFamily="34" charset="0"/>
              </a:rPr>
              <a:t>Classified as Microsoft Confidential</a:t>
            </a:r>
          </a:p>
        </p:txBody>
      </p:sp>
    </p:spTree>
    <p:extLst>
      <p:ext uri="{BB962C8B-B14F-4D97-AF65-F5344CB8AC3E}">
        <p14:creationId xmlns:p14="http://schemas.microsoft.com/office/powerpoint/2010/main" val="27179627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ver v2">
    <p:bg>
      <p:bgPr>
        <a:solidFill>
          <a:schemeClr val="tx1"/>
        </a:solidFill>
        <a:effectLst/>
      </p:bgPr>
    </p:bg>
    <p:spTree>
      <p:nvGrpSpPr>
        <p:cNvPr id="1" name=""/>
        <p:cNvGrpSpPr/>
        <p:nvPr/>
      </p:nvGrpSpPr>
      <p:grpSpPr>
        <a:xfrm>
          <a:off x="0" y="0"/>
          <a:ext cx="0" cy="0"/>
          <a:chOff x="0" y="0"/>
          <a:chExt cx="0" cy="0"/>
        </a:xfrm>
      </p:grpSpPr>
      <p:pic>
        <p:nvPicPr>
          <p:cNvPr id="8" name="Picture 7" descr="A person sitting at a table looking at a computer&#10;&#10;Description automatically generated">
            <a:extLst>
              <a:ext uri="{FF2B5EF4-FFF2-40B4-BE49-F238E27FC236}">
                <a16:creationId xmlns:a16="http://schemas.microsoft.com/office/drawing/2014/main" id="{0895133C-54D8-4F41-A7CF-001828BEE55D}"/>
              </a:ext>
            </a:extLst>
          </p:cNvPr>
          <p:cNvPicPr>
            <a:picLocks noChangeAspect="1"/>
          </p:cNvPicPr>
          <p:nvPr userDrawn="1"/>
        </p:nvPicPr>
        <p:blipFill rotWithShape="1">
          <a:blip r:embed="rId2"/>
          <a:srcRect l="-18798" t="13965" r="18796" b="13965"/>
          <a:stretch/>
        </p:blipFill>
        <p:spPr>
          <a:xfrm>
            <a:off x="0" y="0"/>
            <a:ext cx="12192000" cy="6858000"/>
          </a:xfrm>
          <a:prstGeom prst="rect">
            <a:avLst/>
          </a:prstGeom>
        </p:spPr>
      </p:pic>
      <p:sp>
        <p:nvSpPr>
          <p:cNvPr id="10" name="Picture Placeholder 9">
            <a:extLst>
              <a:ext uri="{FF2B5EF4-FFF2-40B4-BE49-F238E27FC236}">
                <a16:creationId xmlns:a16="http://schemas.microsoft.com/office/drawing/2014/main" id="{05E73087-D6F3-E048-953C-8DFACEE2DACC}"/>
              </a:ext>
            </a:extLst>
          </p:cNvPr>
          <p:cNvSpPr>
            <a:spLocks noGrp="1"/>
          </p:cNvSpPr>
          <p:nvPr>
            <p:ph type="pic" sz="quarter" idx="10"/>
          </p:nvPr>
        </p:nvSpPr>
        <p:spPr>
          <a:xfrm>
            <a:off x="2472950" y="0"/>
            <a:ext cx="9719049" cy="6858000"/>
          </a:xfrm>
        </p:spPr>
        <p:txBody>
          <a:bodyPr/>
          <a:lstStyle/>
          <a:p>
            <a:endParaRPr lang="en-US"/>
          </a:p>
        </p:txBody>
      </p:sp>
      <p:sp>
        <p:nvSpPr>
          <p:cNvPr id="11" name="Rectangle 10">
            <a:extLst>
              <a:ext uri="{FF2B5EF4-FFF2-40B4-BE49-F238E27FC236}">
                <a16:creationId xmlns:a16="http://schemas.microsoft.com/office/drawing/2014/main" id="{D5ED64A8-E568-CA4E-A55D-CD871D4CB394}"/>
              </a:ext>
            </a:extLst>
          </p:cNvPr>
          <p:cNvSpPr/>
          <p:nvPr userDrawn="1"/>
        </p:nvSpPr>
        <p:spPr>
          <a:xfrm>
            <a:off x="2280355" y="0"/>
            <a:ext cx="4504267" cy="6858000"/>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FE9AF2-8207-894E-B952-9FEA4C1A99F2}"/>
              </a:ext>
            </a:extLst>
          </p:cNvPr>
          <p:cNvSpPr>
            <a:spLocks noGrp="1"/>
          </p:cNvSpPr>
          <p:nvPr>
            <p:ph type="ctrTitle"/>
          </p:nvPr>
        </p:nvSpPr>
        <p:spPr>
          <a:xfrm>
            <a:off x="668752" y="2926449"/>
            <a:ext cx="5307248" cy="1602351"/>
          </a:xfrm>
        </p:spPr>
        <p:txBody>
          <a:bodyPr anchor="t" anchorCtr="0">
            <a:noAutofit/>
          </a:bodyPr>
          <a:lstStyle>
            <a:lvl1pPr algn="l">
              <a:defRPr sz="5500" b="0" i="0">
                <a:solidFill>
                  <a:schemeClr val="bg1"/>
                </a:solidFill>
                <a:latin typeface="Segoe UI Semibold" panose="020B0502040204020203" pitchFamily="34" charset="0"/>
                <a:cs typeface="Segoe UI Semibold" panose="020B0502040204020203" pitchFamily="34" charset="0"/>
              </a:defRPr>
            </a:lvl1pPr>
          </a:lstStyle>
          <a:p>
            <a:r>
              <a:rPr lang="en-US"/>
              <a:t>Click to edit Master title style</a:t>
            </a:r>
          </a:p>
        </p:txBody>
      </p:sp>
      <p:pic>
        <p:nvPicPr>
          <p:cNvPr id="13" name="Picture 12">
            <a:extLst>
              <a:ext uri="{FF2B5EF4-FFF2-40B4-BE49-F238E27FC236}">
                <a16:creationId xmlns:a16="http://schemas.microsoft.com/office/drawing/2014/main" id="{5B850EE6-7607-F44C-A4A8-6979551CF187}"/>
              </a:ext>
            </a:extLst>
          </p:cNvPr>
          <p:cNvPicPr>
            <a:picLocks noChangeAspect="1"/>
          </p:cNvPicPr>
          <p:nvPr userDrawn="1"/>
        </p:nvPicPr>
        <p:blipFill>
          <a:blip r:embed="rId3"/>
          <a:srcRect/>
          <a:stretch/>
        </p:blipFill>
        <p:spPr>
          <a:xfrm>
            <a:off x="447900" y="1984739"/>
            <a:ext cx="2097051" cy="941710"/>
          </a:xfrm>
          <a:prstGeom prst="rect">
            <a:avLst/>
          </a:prstGeom>
        </p:spPr>
      </p:pic>
    </p:spTree>
    <p:extLst>
      <p:ext uri="{BB962C8B-B14F-4D97-AF65-F5344CB8AC3E}">
        <p14:creationId xmlns:p14="http://schemas.microsoft.com/office/powerpoint/2010/main" val="28303507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Slide">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5ED64A8-E568-CA4E-A55D-CD871D4CB394}"/>
              </a:ext>
            </a:extLst>
          </p:cNvPr>
          <p:cNvSpPr/>
          <p:nvPr userDrawn="1"/>
        </p:nvSpPr>
        <p:spPr>
          <a:xfrm>
            <a:off x="2280355" y="0"/>
            <a:ext cx="4504267" cy="6858000"/>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FE9AF2-8207-894E-B952-9FEA4C1A99F2}"/>
              </a:ext>
            </a:extLst>
          </p:cNvPr>
          <p:cNvSpPr>
            <a:spLocks noGrp="1"/>
          </p:cNvSpPr>
          <p:nvPr>
            <p:ph type="ctrTitle"/>
          </p:nvPr>
        </p:nvSpPr>
        <p:spPr>
          <a:xfrm>
            <a:off x="668752" y="2853493"/>
            <a:ext cx="3863736" cy="2001857"/>
          </a:xfrm>
        </p:spPr>
        <p:txBody>
          <a:bodyPr anchor="t" anchorCtr="0">
            <a:noAutofit/>
          </a:bodyPr>
          <a:lstStyle>
            <a:lvl1pPr algn="l">
              <a:defRPr sz="4000" b="0" i="0">
                <a:solidFill>
                  <a:schemeClr val="bg1"/>
                </a:solidFill>
                <a:latin typeface="Segoe UI Semibold" panose="020B0502040204020203" pitchFamily="34" charset="0"/>
                <a:cs typeface="Segoe UI Semibold" panose="020B0502040204020203" pitchFamily="34" charset="0"/>
              </a:defRPr>
            </a:lvl1pPr>
          </a:lstStyle>
          <a:p>
            <a:r>
              <a:rPr lang="en-US"/>
              <a:t>Click to edit Master title style</a:t>
            </a:r>
          </a:p>
        </p:txBody>
      </p:sp>
      <p:sp>
        <p:nvSpPr>
          <p:cNvPr id="3" name="Subtitle 2">
            <a:extLst>
              <a:ext uri="{FF2B5EF4-FFF2-40B4-BE49-F238E27FC236}">
                <a16:creationId xmlns:a16="http://schemas.microsoft.com/office/drawing/2014/main" id="{6A85CB22-0811-984A-91F6-3835BA92E06F}"/>
              </a:ext>
            </a:extLst>
          </p:cNvPr>
          <p:cNvSpPr>
            <a:spLocks noGrp="1"/>
          </p:cNvSpPr>
          <p:nvPr>
            <p:ph type="subTitle" idx="1" hasCustomPrompt="1"/>
          </p:nvPr>
        </p:nvSpPr>
        <p:spPr>
          <a:xfrm>
            <a:off x="668752" y="2322576"/>
            <a:ext cx="3863736" cy="399462"/>
          </a:xfrm>
        </p:spPr>
        <p:txBody>
          <a:bodyPr anchor="t">
            <a:noAutofit/>
          </a:bodyPr>
          <a:lstStyle>
            <a:lvl1pPr marL="0" indent="0" algn="l">
              <a:lnSpc>
                <a:spcPct val="150000"/>
              </a:lnSpc>
              <a:buNone/>
              <a:defRPr sz="1400" b="1" i="0" spc="100" baseline="0">
                <a:solidFill>
                  <a:srgbClr val="0078D4"/>
                </a:solidFill>
                <a:latin typeface="Segoe UI Semibold" panose="020B0502040204020203" pitchFamily="34" charset="0"/>
                <a:cs typeface="Segoe UI Semibold"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3" name="Picture 12">
            <a:extLst>
              <a:ext uri="{FF2B5EF4-FFF2-40B4-BE49-F238E27FC236}">
                <a16:creationId xmlns:a16="http://schemas.microsoft.com/office/drawing/2014/main" id="{5B850EE6-7607-F44C-A4A8-6979551CF187}"/>
              </a:ext>
            </a:extLst>
          </p:cNvPr>
          <p:cNvPicPr>
            <a:picLocks noChangeAspect="1"/>
          </p:cNvPicPr>
          <p:nvPr userDrawn="1"/>
        </p:nvPicPr>
        <p:blipFill>
          <a:blip r:embed="rId2"/>
          <a:srcRect/>
          <a:stretch/>
        </p:blipFill>
        <p:spPr>
          <a:xfrm>
            <a:off x="447900" y="1315139"/>
            <a:ext cx="2097051" cy="941710"/>
          </a:xfrm>
          <a:prstGeom prst="rect">
            <a:avLst/>
          </a:prstGeom>
        </p:spPr>
      </p:pic>
    </p:spTree>
    <p:extLst>
      <p:ext uri="{BB962C8B-B14F-4D97-AF65-F5344CB8AC3E}">
        <p14:creationId xmlns:p14="http://schemas.microsoft.com/office/powerpoint/2010/main" val="20180210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4FE81517-A5B2-0645-8ED2-2F5D6B97321F}"/>
              </a:ext>
            </a:extLst>
          </p:cNvPr>
          <p:cNvSpPr/>
          <p:nvPr userDrawn="1"/>
        </p:nvSpPr>
        <p:spPr>
          <a:xfrm>
            <a:off x="2714155" y="0"/>
            <a:ext cx="9477843" cy="6858000"/>
          </a:xfrm>
          <a:prstGeom prst="rect">
            <a:avLst/>
          </a:prstGeom>
          <a:gradFill>
            <a:gsLst>
              <a:gs pos="0">
                <a:srgbClr val="3C3C41"/>
              </a:gs>
              <a:gs pos="100000">
                <a:schemeClr val="tx1"/>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B8C0453-3382-484F-A40C-D68F9A46F105}"/>
              </a:ext>
            </a:extLst>
          </p:cNvPr>
          <p:cNvSpPr/>
          <p:nvPr userDrawn="1"/>
        </p:nvSpPr>
        <p:spPr>
          <a:xfrm>
            <a:off x="2" y="0"/>
            <a:ext cx="2714153" cy="6858000"/>
          </a:xfrm>
          <a:prstGeom prst="rect">
            <a:avLst/>
          </a:prstGeom>
          <a:solidFill>
            <a:srgbClr val="007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FED2D8AD-2FC2-1142-B048-02C32A9EDC7E}"/>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11113006" y="6373966"/>
            <a:ext cx="1078992" cy="483531"/>
          </a:xfrm>
          <a:prstGeom prst="rect">
            <a:avLst/>
          </a:prstGeom>
        </p:spPr>
      </p:pic>
      <p:sp>
        <p:nvSpPr>
          <p:cNvPr id="28" name="Text Placeholder 3">
            <a:extLst>
              <a:ext uri="{FF2B5EF4-FFF2-40B4-BE49-F238E27FC236}">
                <a16:creationId xmlns:a16="http://schemas.microsoft.com/office/drawing/2014/main" id="{06F78680-AB0F-B341-AF00-E55E4F1D4A47}"/>
              </a:ext>
            </a:extLst>
          </p:cNvPr>
          <p:cNvSpPr txBox="1">
            <a:spLocks/>
          </p:cNvSpPr>
          <p:nvPr userDrawn="1"/>
        </p:nvSpPr>
        <p:spPr>
          <a:xfrm>
            <a:off x="836540" y="1587982"/>
            <a:ext cx="170596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Intro</a:t>
            </a:r>
          </a:p>
        </p:txBody>
      </p:sp>
      <p:sp>
        <p:nvSpPr>
          <p:cNvPr id="29" name="Rectangle 28">
            <a:extLst>
              <a:ext uri="{FF2B5EF4-FFF2-40B4-BE49-F238E27FC236}">
                <a16:creationId xmlns:a16="http://schemas.microsoft.com/office/drawing/2014/main" id="{2EB91307-A698-6241-BFC8-F210CDBCEAF7}"/>
              </a:ext>
            </a:extLst>
          </p:cNvPr>
          <p:cNvSpPr/>
          <p:nvPr userDrawn="1"/>
        </p:nvSpPr>
        <p:spPr>
          <a:xfrm>
            <a:off x="4719584" y="149692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Introduce the four problems/pain points</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0" name="Rectangle 29">
            <a:extLst>
              <a:ext uri="{FF2B5EF4-FFF2-40B4-BE49-F238E27FC236}">
                <a16:creationId xmlns:a16="http://schemas.microsoft.com/office/drawing/2014/main" id="{86BE8261-B40A-5B46-86D2-5B291A94B492}"/>
              </a:ext>
            </a:extLst>
          </p:cNvPr>
          <p:cNvSpPr/>
          <p:nvPr userDrawn="1"/>
        </p:nvSpPr>
        <p:spPr>
          <a:xfrm>
            <a:off x="6477973" y="149692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Azure Purview as the solution – short message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1" name="Rectangle 30">
            <a:extLst>
              <a:ext uri="{FF2B5EF4-FFF2-40B4-BE49-F238E27FC236}">
                <a16:creationId xmlns:a16="http://schemas.microsoft.com/office/drawing/2014/main" id="{B2D015C5-E4BF-A045-BC5E-0E513D5984F2}"/>
              </a:ext>
            </a:extLst>
          </p:cNvPr>
          <p:cNvSpPr/>
          <p:nvPr userDrawn="1"/>
        </p:nvSpPr>
        <p:spPr>
          <a:xfrm>
            <a:off x="2963793" y="149692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lnSpc>
                <a:spcPct val="110000"/>
              </a:lnSpc>
            </a:pPr>
            <a:r>
              <a:rPr lang="en-US" sz="1200" b="1" spc="50">
                <a:latin typeface="Segoe UI Semibold" panose="020B0502040204020203" pitchFamily="34" charset="0"/>
                <a:cs typeface="Segoe UI Semibold" panose="020B0502040204020203" pitchFamily="34" charset="0"/>
              </a:rPr>
              <a:t>​</a:t>
            </a:r>
          </a:p>
          <a:p>
            <a:pPr fontAlgn="base">
              <a:lnSpc>
                <a:spcPct val="110000"/>
              </a:lnSpc>
            </a:pPr>
            <a:r>
              <a:rPr lang="en-US" sz="1200" b="1" spc="50">
                <a:latin typeface="Segoe UI Semibold" panose="020B0502040204020203" pitchFamily="34" charset="0"/>
                <a:cs typeface="Segoe UI Semibold" panose="020B0502040204020203" pitchFamily="34" charset="0"/>
              </a:rPr>
              <a:t>Data as an undervalued asset</a:t>
            </a:r>
          </a:p>
          <a:p>
            <a:pPr algn="ctr">
              <a:lnSpc>
                <a:spcPct val="110000"/>
              </a:lnSpc>
            </a:pP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2" name="Text Placeholder 3">
            <a:extLst>
              <a:ext uri="{FF2B5EF4-FFF2-40B4-BE49-F238E27FC236}">
                <a16:creationId xmlns:a16="http://schemas.microsoft.com/office/drawing/2014/main" id="{EF3DE94B-4479-F349-BF13-482798A726EC}"/>
              </a:ext>
            </a:extLst>
          </p:cNvPr>
          <p:cNvSpPr txBox="1">
            <a:spLocks/>
          </p:cNvSpPr>
          <p:nvPr userDrawn="1"/>
        </p:nvSpPr>
        <p:spPr>
          <a:xfrm>
            <a:off x="834190" y="2534524"/>
            <a:ext cx="170831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Value Pillars</a:t>
            </a:r>
          </a:p>
        </p:txBody>
      </p:sp>
      <p:sp>
        <p:nvSpPr>
          <p:cNvPr id="33" name="Rectangle 32">
            <a:extLst>
              <a:ext uri="{FF2B5EF4-FFF2-40B4-BE49-F238E27FC236}">
                <a16:creationId xmlns:a16="http://schemas.microsoft.com/office/drawing/2014/main" id="{4887B228-04C0-954A-AEC4-60102237F288}"/>
              </a:ext>
            </a:extLst>
          </p:cNvPr>
          <p:cNvSpPr/>
          <p:nvPr userDrawn="1"/>
        </p:nvSpPr>
        <p:spPr>
          <a:xfrm>
            <a:off x="4719584"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Destination solution for your hybrid data estate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4" name="Rectangle 33">
            <a:extLst>
              <a:ext uri="{FF2B5EF4-FFF2-40B4-BE49-F238E27FC236}">
                <a16:creationId xmlns:a16="http://schemas.microsoft.com/office/drawing/2014/main" id="{0F4EB060-3F25-744C-8D3A-D3B422DE4D9C}"/>
              </a:ext>
            </a:extLst>
          </p:cNvPr>
          <p:cNvSpPr/>
          <p:nvPr userDrawn="1"/>
        </p:nvSpPr>
        <p:spPr>
          <a:xfrm>
            <a:off x="6477973"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Automated classification at scale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5" name="Rectangle 34">
            <a:extLst>
              <a:ext uri="{FF2B5EF4-FFF2-40B4-BE49-F238E27FC236}">
                <a16:creationId xmlns:a16="http://schemas.microsoft.com/office/drawing/2014/main" id="{71FA621E-BD14-DE4B-9AA7-D178E7E05064}"/>
              </a:ext>
            </a:extLst>
          </p:cNvPr>
          <p:cNvSpPr/>
          <p:nvPr userDrawn="1"/>
        </p:nvSpPr>
        <p:spPr>
          <a:xfrm>
            <a:off x="8229170"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Effortless discovery of trusted data</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6" name="Rectangle 35">
            <a:extLst>
              <a:ext uri="{FF2B5EF4-FFF2-40B4-BE49-F238E27FC236}">
                <a16:creationId xmlns:a16="http://schemas.microsoft.com/office/drawing/2014/main" id="{A45045E3-F9BF-C14D-9AEF-6B568C28F99E}"/>
              </a:ext>
            </a:extLst>
          </p:cNvPr>
          <p:cNvSpPr/>
          <p:nvPr userDrawn="1"/>
        </p:nvSpPr>
        <p:spPr>
          <a:xfrm>
            <a:off x="2963793"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Overview of pillars </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7" name="Text Placeholder 3">
            <a:extLst>
              <a:ext uri="{FF2B5EF4-FFF2-40B4-BE49-F238E27FC236}">
                <a16:creationId xmlns:a16="http://schemas.microsoft.com/office/drawing/2014/main" id="{0DDA5100-27A6-524E-BBE0-DBB2E4E786BC}"/>
              </a:ext>
            </a:extLst>
          </p:cNvPr>
          <p:cNvSpPr txBox="1">
            <a:spLocks/>
          </p:cNvSpPr>
          <p:nvPr userDrawn="1"/>
        </p:nvSpPr>
        <p:spPr>
          <a:xfrm>
            <a:off x="834190" y="3481702"/>
            <a:ext cx="170831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Features Overview</a:t>
            </a:r>
          </a:p>
        </p:txBody>
      </p:sp>
      <p:sp>
        <p:nvSpPr>
          <p:cNvPr id="38" name="Rectangle 37">
            <a:extLst>
              <a:ext uri="{FF2B5EF4-FFF2-40B4-BE49-F238E27FC236}">
                <a16:creationId xmlns:a16="http://schemas.microsoft.com/office/drawing/2014/main" id="{4E71DA82-852D-A34B-87A8-490E3AEE9AB2}"/>
              </a:ext>
            </a:extLst>
          </p:cNvPr>
          <p:cNvSpPr/>
          <p:nvPr userDrawn="1"/>
        </p:nvSpPr>
        <p:spPr>
          <a:xfrm>
            <a:off x="4719584" y="339064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Data Map</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9" name="Rectangle 38">
            <a:extLst>
              <a:ext uri="{FF2B5EF4-FFF2-40B4-BE49-F238E27FC236}">
                <a16:creationId xmlns:a16="http://schemas.microsoft.com/office/drawing/2014/main" id="{5DC57995-E836-F34B-9552-3D434199EFE7}"/>
              </a:ext>
            </a:extLst>
          </p:cNvPr>
          <p:cNvSpPr/>
          <p:nvPr userDrawn="1"/>
        </p:nvSpPr>
        <p:spPr>
          <a:xfrm>
            <a:off x="6477973" y="339064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Data Catalog</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0" name="Rectangle 39">
            <a:extLst>
              <a:ext uri="{FF2B5EF4-FFF2-40B4-BE49-F238E27FC236}">
                <a16:creationId xmlns:a16="http://schemas.microsoft.com/office/drawing/2014/main" id="{CE8F7705-F040-2A42-B61E-305F9439C187}"/>
              </a:ext>
            </a:extLst>
          </p:cNvPr>
          <p:cNvSpPr/>
          <p:nvPr userDrawn="1"/>
        </p:nvSpPr>
        <p:spPr>
          <a:xfrm>
            <a:off x="8229170" y="339064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Data Estate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1" name="Rectangle 40">
            <a:extLst>
              <a:ext uri="{FF2B5EF4-FFF2-40B4-BE49-F238E27FC236}">
                <a16:creationId xmlns:a16="http://schemas.microsoft.com/office/drawing/2014/main" id="{30067876-BF57-C741-A41A-6FFA060C88FD}"/>
              </a:ext>
            </a:extLst>
          </p:cNvPr>
          <p:cNvSpPr/>
          <p:nvPr userDrawn="1"/>
        </p:nvSpPr>
        <p:spPr>
          <a:xfrm>
            <a:off x="2963793" y="339064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Data catalog, Data Map, and Data Insights</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2" name="Text Placeholder 3">
            <a:extLst>
              <a:ext uri="{FF2B5EF4-FFF2-40B4-BE49-F238E27FC236}">
                <a16:creationId xmlns:a16="http://schemas.microsoft.com/office/drawing/2014/main" id="{3990EBFA-AF71-704F-B3BD-C794CB8565BE}"/>
              </a:ext>
            </a:extLst>
          </p:cNvPr>
          <p:cNvSpPr txBox="1">
            <a:spLocks/>
          </p:cNvSpPr>
          <p:nvPr userDrawn="1"/>
        </p:nvSpPr>
        <p:spPr>
          <a:xfrm>
            <a:off x="836537" y="4428881"/>
            <a:ext cx="170831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Unified data governance</a:t>
            </a:r>
          </a:p>
        </p:txBody>
      </p:sp>
      <p:sp>
        <p:nvSpPr>
          <p:cNvPr id="43" name="Text Placeholder 3">
            <a:extLst>
              <a:ext uri="{FF2B5EF4-FFF2-40B4-BE49-F238E27FC236}">
                <a16:creationId xmlns:a16="http://schemas.microsoft.com/office/drawing/2014/main" id="{0D7B0952-4346-4442-9CDF-FEA6BB599336}"/>
              </a:ext>
            </a:extLst>
          </p:cNvPr>
          <p:cNvSpPr txBox="1">
            <a:spLocks/>
          </p:cNvSpPr>
          <p:nvPr userDrawn="1"/>
        </p:nvSpPr>
        <p:spPr>
          <a:xfrm>
            <a:off x="836541" y="5373510"/>
            <a:ext cx="170596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Conclusion</a:t>
            </a:r>
          </a:p>
        </p:txBody>
      </p:sp>
      <p:sp>
        <p:nvSpPr>
          <p:cNvPr id="44" name="Rectangle 43">
            <a:extLst>
              <a:ext uri="{FF2B5EF4-FFF2-40B4-BE49-F238E27FC236}">
                <a16:creationId xmlns:a16="http://schemas.microsoft.com/office/drawing/2014/main" id="{C8FB0EFB-E460-3C4B-8D27-CEE5326DA0E8}"/>
              </a:ext>
            </a:extLst>
          </p:cNvPr>
          <p:cNvSpPr/>
          <p:nvPr userDrawn="1"/>
        </p:nvSpPr>
        <p:spPr>
          <a:xfrm>
            <a:off x="4719584" y="4337825"/>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Azure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5" name="Rectangle 44">
            <a:extLst>
              <a:ext uri="{FF2B5EF4-FFF2-40B4-BE49-F238E27FC236}">
                <a16:creationId xmlns:a16="http://schemas.microsoft.com/office/drawing/2014/main" id="{F706B475-6572-974A-AA48-7E45D5EA6F04}"/>
              </a:ext>
            </a:extLst>
          </p:cNvPr>
          <p:cNvSpPr/>
          <p:nvPr userDrawn="1"/>
        </p:nvSpPr>
        <p:spPr>
          <a:xfrm>
            <a:off x="6477973" y="4337825"/>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Power Platform</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6" name="Rectangle 45">
            <a:extLst>
              <a:ext uri="{FF2B5EF4-FFF2-40B4-BE49-F238E27FC236}">
                <a16:creationId xmlns:a16="http://schemas.microsoft.com/office/drawing/2014/main" id="{EA9DBEDD-C11A-344D-AB8B-CA250DACD34A}"/>
              </a:ext>
            </a:extLst>
          </p:cNvPr>
          <p:cNvSpPr/>
          <p:nvPr userDrawn="1"/>
        </p:nvSpPr>
        <p:spPr>
          <a:xfrm>
            <a:off x="8229170" y="4337825"/>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Microsoft 365</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7" name="Rectangle 46">
            <a:extLst>
              <a:ext uri="{FF2B5EF4-FFF2-40B4-BE49-F238E27FC236}">
                <a16:creationId xmlns:a16="http://schemas.microsoft.com/office/drawing/2014/main" id="{2ACAD7FD-D379-A748-B39B-6233EF700293}"/>
              </a:ext>
            </a:extLst>
          </p:cNvPr>
          <p:cNvSpPr/>
          <p:nvPr userDrawn="1"/>
        </p:nvSpPr>
        <p:spPr>
          <a:xfrm>
            <a:off x="2963793" y="4337825"/>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SQL Server</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8" name="Rectangle 47">
            <a:extLst>
              <a:ext uri="{FF2B5EF4-FFF2-40B4-BE49-F238E27FC236}">
                <a16:creationId xmlns:a16="http://schemas.microsoft.com/office/drawing/2014/main" id="{8AC5253D-9788-6848-B9FB-F9B614DAFFF3}"/>
              </a:ext>
            </a:extLst>
          </p:cNvPr>
          <p:cNvSpPr/>
          <p:nvPr userDrawn="1"/>
        </p:nvSpPr>
        <p:spPr>
          <a:xfrm>
            <a:off x="4719584" y="5282453"/>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Azure Purview Updates</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9" name="Rectangle 48">
            <a:extLst>
              <a:ext uri="{FF2B5EF4-FFF2-40B4-BE49-F238E27FC236}">
                <a16:creationId xmlns:a16="http://schemas.microsoft.com/office/drawing/2014/main" id="{57556122-D0DE-0E4D-AA19-7CADF7B103A7}"/>
              </a:ext>
            </a:extLst>
          </p:cNvPr>
          <p:cNvSpPr/>
          <p:nvPr userDrawn="1"/>
        </p:nvSpPr>
        <p:spPr>
          <a:xfrm>
            <a:off x="6477973" y="5282453"/>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CTA</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50" name="Rectangle 49">
            <a:extLst>
              <a:ext uri="{FF2B5EF4-FFF2-40B4-BE49-F238E27FC236}">
                <a16:creationId xmlns:a16="http://schemas.microsoft.com/office/drawing/2014/main" id="{F57D3451-E325-5E40-BB05-D141AE722BFD}"/>
              </a:ext>
            </a:extLst>
          </p:cNvPr>
          <p:cNvSpPr/>
          <p:nvPr userDrawn="1"/>
        </p:nvSpPr>
        <p:spPr>
          <a:xfrm>
            <a:off x="2963793" y="5282453"/>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Azure Purview in Public Preview</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51" name="Rectangle 50">
            <a:extLst>
              <a:ext uri="{FF2B5EF4-FFF2-40B4-BE49-F238E27FC236}">
                <a16:creationId xmlns:a16="http://schemas.microsoft.com/office/drawing/2014/main" id="{56E235A8-4E8E-8D41-9DCF-730A5B2977E9}"/>
              </a:ext>
            </a:extLst>
          </p:cNvPr>
          <p:cNvSpPr/>
          <p:nvPr userDrawn="1"/>
        </p:nvSpPr>
        <p:spPr>
          <a:xfrm>
            <a:off x="9980366"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Strategic insight into sensitive data</a:t>
            </a:r>
            <a:endParaRPr lang="en-US" sz="1200" b="1" spc="50">
              <a:solidFill>
                <a:schemeClr val="bg2"/>
              </a:solidFill>
              <a:latin typeface="Segoe UI Semibold" panose="020B0502040204020203" pitchFamily="34" charset="0"/>
              <a:cs typeface="Segoe UI Semibold" panose="020B0502040204020203" pitchFamily="34" charset="0"/>
            </a:endParaRPr>
          </a:p>
        </p:txBody>
      </p:sp>
      <p:cxnSp>
        <p:nvCxnSpPr>
          <p:cNvPr id="52" name="Straight Connector 51">
            <a:extLst>
              <a:ext uri="{FF2B5EF4-FFF2-40B4-BE49-F238E27FC236}">
                <a16:creationId xmlns:a16="http://schemas.microsoft.com/office/drawing/2014/main" id="{E2268A02-617B-F840-9CA9-BCF43CD23A13}"/>
              </a:ext>
            </a:extLst>
          </p:cNvPr>
          <p:cNvCxnSpPr>
            <a:cxnSpLocks/>
            <a:stCxn id="31" idx="1"/>
          </p:cNvCxnSpPr>
          <p:nvPr userDrawn="1"/>
        </p:nvCxnSpPr>
        <p:spPr>
          <a:xfrm flipH="1">
            <a:off x="2542501" y="1900776"/>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F555365B-D24D-2C45-87E5-AC57BE45584E}"/>
              </a:ext>
            </a:extLst>
          </p:cNvPr>
          <p:cNvCxnSpPr>
            <a:cxnSpLocks/>
          </p:cNvCxnSpPr>
          <p:nvPr userDrawn="1"/>
        </p:nvCxnSpPr>
        <p:spPr>
          <a:xfrm flipH="1">
            <a:off x="2542501" y="2847317"/>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69D74A1C-794A-254C-B7D3-8C2D8C7B56BB}"/>
              </a:ext>
            </a:extLst>
          </p:cNvPr>
          <p:cNvCxnSpPr>
            <a:cxnSpLocks/>
          </p:cNvCxnSpPr>
          <p:nvPr userDrawn="1"/>
        </p:nvCxnSpPr>
        <p:spPr>
          <a:xfrm flipH="1">
            <a:off x="2542501" y="3794496"/>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58E49049-9227-E04E-B085-EB297690FFCC}"/>
              </a:ext>
            </a:extLst>
          </p:cNvPr>
          <p:cNvCxnSpPr>
            <a:cxnSpLocks/>
          </p:cNvCxnSpPr>
          <p:nvPr userDrawn="1"/>
        </p:nvCxnSpPr>
        <p:spPr>
          <a:xfrm flipH="1">
            <a:off x="2542501" y="4741675"/>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092246B-91C3-B54D-A098-EA962E6D0635}"/>
              </a:ext>
            </a:extLst>
          </p:cNvPr>
          <p:cNvCxnSpPr>
            <a:cxnSpLocks/>
          </p:cNvCxnSpPr>
          <p:nvPr userDrawn="1"/>
        </p:nvCxnSpPr>
        <p:spPr>
          <a:xfrm flipH="1">
            <a:off x="2542501" y="5686303"/>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57" name="Title 1">
            <a:extLst>
              <a:ext uri="{FF2B5EF4-FFF2-40B4-BE49-F238E27FC236}">
                <a16:creationId xmlns:a16="http://schemas.microsoft.com/office/drawing/2014/main" id="{F0A36858-4C69-2543-9FD6-B3D9EA482537}"/>
              </a:ext>
            </a:extLst>
          </p:cNvPr>
          <p:cNvSpPr>
            <a:spLocks noGrp="1"/>
          </p:cNvSpPr>
          <p:nvPr>
            <p:ph type="title" hasCustomPrompt="1"/>
          </p:nvPr>
        </p:nvSpPr>
        <p:spPr>
          <a:xfrm>
            <a:off x="1671918" y="597476"/>
            <a:ext cx="8848164" cy="686163"/>
          </a:xfrm>
        </p:spPr>
        <p:txBody>
          <a:bodyPr anchor="t">
            <a:normAutofit/>
          </a:bodyPr>
          <a:lstStyle>
            <a:lvl1pPr algn="ctr">
              <a:defRPr sz="3600" b="1" i="0">
                <a:solidFill>
                  <a:schemeClr val="bg1"/>
                </a:solidFill>
                <a:latin typeface="Segoe UI Semibold" panose="020B0502040204020203" pitchFamily="34" charset="0"/>
                <a:cs typeface="Segoe UI Semibold" panose="020B0502040204020203" pitchFamily="34" charset="0"/>
              </a:defRPr>
            </a:lvl1pPr>
          </a:lstStyle>
          <a:p>
            <a:r>
              <a:rPr lang="en-US"/>
              <a:t>Table of Contents </a:t>
            </a:r>
          </a:p>
        </p:txBody>
      </p:sp>
    </p:spTree>
    <p:extLst>
      <p:ext uri="{BB962C8B-B14F-4D97-AF65-F5344CB8AC3E}">
        <p14:creationId xmlns:p14="http://schemas.microsoft.com/office/powerpoint/2010/main" val="17738115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1_Title and Content">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F139E0A6-7F16-254D-8711-44FC2E3FF653}"/>
              </a:ext>
            </a:extLst>
          </p:cNvPr>
          <p:cNvSpPr/>
          <p:nvPr userDrawn="1"/>
        </p:nvSpPr>
        <p:spPr>
          <a:xfrm>
            <a:off x="0" y="0"/>
            <a:ext cx="6096002" cy="6857999"/>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EBEB"/>
              </a:solidFill>
            </a:endParaRPr>
          </a:p>
        </p:txBody>
      </p:sp>
      <p:sp>
        <p:nvSpPr>
          <p:cNvPr id="2" name="Title 1">
            <a:extLst>
              <a:ext uri="{FF2B5EF4-FFF2-40B4-BE49-F238E27FC236}">
                <a16:creationId xmlns:a16="http://schemas.microsoft.com/office/drawing/2014/main" id="{EEB46209-215F-D544-8557-E56A321B05B8}"/>
              </a:ext>
            </a:extLst>
          </p:cNvPr>
          <p:cNvSpPr>
            <a:spLocks noGrp="1"/>
          </p:cNvSpPr>
          <p:nvPr>
            <p:ph type="title" hasCustomPrompt="1"/>
          </p:nvPr>
        </p:nvSpPr>
        <p:spPr>
          <a:xfrm>
            <a:off x="542262" y="597477"/>
            <a:ext cx="4795283" cy="686163"/>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Title Here</a:t>
            </a:r>
          </a:p>
        </p:txBody>
      </p:sp>
      <p:sp>
        <p:nvSpPr>
          <p:cNvPr id="44" name="Content Placeholder 7">
            <a:extLst>
              <a:ext uri="{FF2B5EF4-FFF2-40B4-BE49-F238E27FC236}">
                <a16:creationId xmlns:a16="http://schemas.microsoft.com/office/drawing/2014/main" id="{90D8B6D7-B082-C348-AB2B-3EBACB7311E0}"/>
              </a:ext>
            </a:extLst>
          </p:cNvPr>
          <p:cNvSpPr>
            <a:spLocks noGrp="1"/>
          </p:cNvSpPr>
          <p:nvPr>
            <p:ph sz="quarter" idx="19"/>
          </p:nvPr>
        </p:nvSpPr>
        <p:spPr>
          <a:xfrm>
            <a:off x="6799523" y="861237"/>
            <a:ext cx="4688956" cy="5044240"/>
          </a:xfrm>
        </p:spPr>
        <p:txBody>
          <a:bodyPr>
            <a:noAutofit/>
          </a:bodyPr>
          <a:lstStyle>
            <a:lvl1pPr marL="0" indent="0">
              <a:lnSpc>
                <a:spcPct val="100000"/>
              </a:lnSpc>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cxnSp>
        <p:nvCxnSpPr>
          <p:cNvPr id="45" name="Straight Connector 44">
            <a:extLst>
              <a:ext uri="{FF2B5EF4-FFF2-40B4-BE49-F238E27FC236}">
                <a16:creationId xmlns:a16="http://schemas.microsoft.com/office/drawing/2014/main" id="{7D10B101-2B8C-784A-B5C8-39DFCD113456}"/>
              </a:ext>
            </a:extLst>
          </p:cNvPr>
          <p:cNvCxnSpPr>
            <a:cxnSpLocks/>
          </p:cNvCxnSpPr>
          <p:nvPr userDrawn="1"/>
        </p:nvCxnSpPr>
        <p:spPr>
          <a:xfrm>
            <a:off x="542262" y="3977710"/>
            <a:ext cx="479526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4" name="Content Placeholder 7">
            <a:extLst>
              <a:ext uri="{FF2B5EF4-FFF2-40B4-BE49-F238E27FC236}">
                <a16:creationId xmlns:a16="http://schemas.microsoft.com/office/drawing/2014/main" id="{A9AC6C92-DA1E-EB47-98E1-7F5500F016A0}"/>
              </a:ext>
            </a:extLst>
          </p:cNvPr>
          <p:cNvSpPr>
            <a:spLocks noGrp="1"/>
          </p:cNvSpPr>
          <p:nvPr>
            <p:ph sz="quarter" idx="20" hasCustomPrompt="1"/>
          </p:nvPr>
        </p:nvSpPr>
        <p:spPr>
          <a:xfrm>
            <a:off x="542262" y="4367158"/>
            <a:ext cx="1233375" cy="1312867"/>
          </a:xfrm>
        </p:spPr>
        <p:txBody>
          <a:bodyPr anchor="ctr">
            <a:noAutofit/>
          </a:bodyPr>
          <a:lstStyle>
            <a:lvl1pPr marL="0" indent="0">
              <a:lnSpc>
                <a:spcPct val="100000"/>
              </a:lnSpc>
              <a:buNone/>
              <a:defRPr sz="3200" b="1" i="0">
                <a:solidFill>
                  <a:srgbClr val="0078D4"/>
                </a:solidFill>
                <a:latin typeface="Segoe UI Semibold" panose="020B0502040204020203" pitchFamily="34" charset="0"/>
                <a:cs typeface="Segoe UI Semibold"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420k</a:t>
            </a:r>
          </a:p>
        </p:txBody>
      </p:sp>
      <p:sp>
        <p:nvSpPr>
          <p:cNvPr id="66" name="Content Placeholder 7">
            <a:extLst>
              <a:ext uri="{FF2B5EF4-FFF2-40B4-BE49-F238E27FC236}">
                <a16:creationId xmlns:a16="http://schemas.microsoft.com/office/drawing/2014/main" id="{A8024EC2-3855-F348-B5B6-C9BE3C089F25}"/>
              </a:ext>
            </a:extLst>
          </p:cNvPr>
          <p:cNvSpPr>
            <a:spLocks noGrp="1"/>
          </p:cNvSpPr>
          <p:nvPr>
            <p:ph sz="quarter" idx="21" hasCustomPrompt="1"/>
          </p:nvPr>
        </p:nvSpPr>
        <p:spPr>
          <a:xfrm>
            <a:off x="2106414" y="4367469"/>
            <a:ext cx="3231117" cy="1312169"/>
          </a:xfrm>
        </p:spPr>
        <p:txBody>
          <a:bodyPr anchor="ctr">
            <a:noAutofit/>
          </a:bodyPr>
          <a:lstStyle>
            <a:lvl1pPr marL="0" indent="0">
              <a:lnSpc>
                <a:spcPct val="100000"/>
              </a:lnSpc>
              <a:buNone/>
              <a:defRPr sz="1400" b="1" i="0">
                <a:latin typeface="Segoe UI Semibold" panose="020B0502040204020203" pitchFamily="34" charset="0"/>
                <a:cs typeface="Segoe UI Semibold"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Stat Title Here</a:t>
            </a:r>
          </a:p>
        </p:txBody>
      </p:sp>
      <p:pic>
        <p:nvPicPr>
          <p:cNvPr id="3" name="Picture 2" descr="A picture containing drawing&#10;&#10;Description automatically generated">
            <a:extLst>
              <a:ext uri="{FF2B5EF4-FFF2-40B4-BE49-F238E27FC236}">
                <a16:creationId xmlns:a16="http://schemas.microsoft.com/office/drawing/2014/main" id="{0A2A535C-93D0-C64D-A7BD-E7D01FA91C68}"/>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4" name="Content Placeholder 7">
            <a:extLst>
              <a:ext uri="{FF2B5EF4-FFF2-40B4-BE49-F238E27FC236}">
                <a16:creationId xmlns:a16="http://schemas.microsoft.com/office/drawing/2014/main" id="{B817C885-9EE0-9749-92FF-085149F1E3D2}"/>
              </a:ext>
            </a:extLst>
          </p:cNvPr>
          <p:cNvSpPr>
            <a:spLocks noGrp="1"/>
          </p:cNvSpPr>
          <p:nvPr>
            <p:ph sz="quarter" idx="22" hasCustomPrompt="1"/>
          </p:nvPr>
        </p:nvSpPr>
        <p:spPr>
          <a:xfrm>
            <a:off x="542262" y="2275220"/>
            <a:ext cx="1233375" cy="1312867"/>
          </a:xfrm>
        </p:spPr>
        <p:txBody>
          <a:bodyPr anchor="ctr">
            <a:noAutofit/>
          </a:bodyPr>
          <a:lstStyle>
            <a:lvl1pPr marL="0" indent="0">
              <a:lnSpc>
                <a:spcPct val="100000"/>
              </a:lnSpc>
              <a:buNone/>
              <a:defRPr sz="3200" b="1" i="0">
                <a:solidFill>
                  <a:srgbClr val="0078D4"/>
                </a:solidFill>
                <a:latin typeface="Segoe UI Semibold" panose="020B0502040204020203" pitchFamily="34" charset="0"/>
                <a:cs typeface="Segoe UI Semibold"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420k</a:t>
            </a:r>
          </a:p>
        </p:txBody>
      </p:sp>
      <p:sp>
        <p:nvSpPr>
          <p:cNvPr id="15" name="Content Placeholder 7">
            <a:extLst>
              <a:ext uri="{FF2B5EF4-FFF2-40B4-BE49-F238E27FC236}">
                <a16:creationId xmlns:a16="http://schemas.microsoft.com/office/drawing/2014/main" id="{592965C3-154F-E947-A46E-BA3D594E5F3F}"/>
              </a:ext>
            </a:extLst>
          </p:cNvPr>
          <p:cNvSpPr>
            <a:spLocks noGrp="1"/>
          </p:cNvSpPr>
          <p:nvPr>
            <p:ph sz="quarter" idx="23" hasCustomPrompt="1"/>
          </p:nvPr>
        </p:nvSpPr>
        <p:spPr>
          <a:xfrm>
            <a:off x="2106414" y="2275531"/>
            <a:ext cx="3231117" cy="1312169"/>
          </a:xfrm>
        </p:spPr>
        <p:txBody>
          <a:bodyPr anchor="ctr">
            <a:noAutofit/>
          </a:bodyPr>
          <a:lstStyle>
            <a:lvl1pPr marL="0" indent="0">
              <a:lnSpc>
                <a:spcPct val="100000"/>
              </a:lnSpc>
              <a:buNone/>
              <a:defRPr sz="1400" b="1" i="0">
                <a:latin typeface="Segoe UI Semibold" panose="020B0502040204020203" pitchFamily="34" charset="0"/>
                <a:cs typeface="Segoe UI Semibold"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Stat Title Here</a:t>
            </a:r>
          </a:p>
        </p:txBody>
      </p:sp>
    </p:spTree>
    <p:extLst>
      <p:ext uri="{BB962C8B-B14F-4D97-AF65-F5344CB8AC3E}">
        <p14:creationId xmlns:p14="http://schemas.microsoft.com/office/powerpoint/2010/main" val="29143517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slid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46209-215F-D544-8557-E56A321B05B8}"/>
              </a:ext>
            </a:extLst>
          </p:cNvPr>
          <p:cNvSpPr>
            <a:spLocks noGrp="1"/>
          </p:cNvSpPr>
          <p:nvPr>
            <p:ph type="title" hasCustomPrompt="1"/>
          </p:nvPr>
        </p:nvSpPr>
        <p:spPr>
          <a:xfrm>
            <a:off x="542262" y="597477"/>
            <a:ext cx="4795283" cy="686163"/>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Title Here</a:t>
            </a:r>
          </a:p>
        </p:txBody>
      </p:sp>
      <p:pic>
        <p:nvPicPr>
          <p:cNvPr id="3" name="Picture 2" descr="A picture containing drawing&#10;&#10;Description automatically generated">
            <a:extLst>
              <a:ext uri="{FF2B5EF4-FFF2-40B4-BE49-F238E27FC236}">
                <a16:creationId xmlns:a16="http://schemas.microsoft.com/office/drawing/2014/main" id="{0A2A535C-93D0-C64D-A7BD-E7D01FA91C68}"/>
              </a:ext>
            </a:extLst>
          </p:cNvPr>
          <p:cNvPicPr>
            <a:picLocks noChangeAspect="1"/>
          </p:cNvPicPr>
          <p:nvPr userDrawn="1"/>
        </p:nvPicPr>
        <p:blipFill>
          <a:blip r:embed="rId2"/>
          <a:stretch>
            <a:fillRect/>
          </a:stretch>
        </p:blipFill>
        <p:spPr>
          <a:xfrm>
            <a:off x="11113006" y="6373463"/>
            <a:ext cx="1078992" cy="484537"/>
          </a:xfrm>
          <a:prstGeom prst="rect">
            <a:avLst/>
          </a:prstGeom>
        </p:spPr>
      </p:pic>
    </p:spTree>
    <p:extLst>
      <p:ext uri="{BB962C8B-B14F-4D97-AF65-F5344CB8AC3E}">
        <p14:creationId xmlns:p14="http://schemas.microsoft.com/office/powerpoint/2010/main" val="393884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3_Title and Content">
    <p:spTree>
      <p:nvGrpSpPr>
        <p:cNvPr id="1" name=""/>
        <p:cNvGrpSpPr/>
        <p:nvPr/>
      </p:nvGrpSpPr>
      <p:grpSpPr>
        <a:xfrm>
          <a:off x="0" y="0"/>
          <a:ext cx="0" cy="0"/>
          <a:chOff x="0" y="0"/>
          <a:chExt cx="0" cy="0"/>
        </a:xfrm>
      </p:grpSpPr>
      <p:pic>
        <p:nvPicPr>
          <p:cNvPr id="9" name="Picture 8" descr="A picture containing computer, desk, monitor, indoor&#10;&#10;Description automatically generated">
            <a:extLst>
              <a:ext uri="{FF2B5EF4-FFF2-40B4-BE49-F238E27FC236}">
                <a16:creationId xmlns:a16="http://schemas.microsoft.com/office/drawing/2014/main" id="{FD4D7090-4549-8949-B581-118432B460FD}"/>
              </a:ext>
            </a:extLst>
          </p:cNvPr>
          <p:cNvPicPr>
            <a:picLocks noChangeAspect="1"/>
          </p:cNvPicPr>
          <p:nvPr userDrawn="1"/>
        </p:nvPicPr>
        <p:blipFill rotWithShape="1">
          <a:blip r:embed="rId2"/>
          <a:srcRect l="18954"/>
          <a:stretch/>
        </p:blipFill>
        <p:spPr>
          <a:xfrm>
            <a:off x="0" y="0"/>
            <a:ext cx="12192000" cy="6857999"/>
          </a:xfrm>
          <a:prstGeom prst="rect">
            <a:avLst/>
          </a:prstGeom>
        </p:spPr>
      </p:pic>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694662" y="2227299"/>
            <a:ext cx="256953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694663" y="3088321"/>
            <a:ext cx="2569534"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descr="A picture containing drawing&#10;&#10;Description automatically generated">
            <a:extLst>
              <a:ext uri="{FF2B5EF4-FFF2-40B4-BE49-F238E27FC236}">
                <a16:creationId xmlns:a16="http://schemas.microsoft.com/office/drawing/2014/main" id="{7244C941-A995-E94F-BF65-8C4D2E97BF38}"/>
              </a:ext>
            </a:extLst>
          </p:cNvPr>
          <p:cNvPicPr>
            <a:picLocks noChangeAspect="1"/>
          </p:cNvPicPr>
          <p:nvPr userDrawn="1"/>
        </p:nvPicPr>
        <p:blipFill>
          <a:blip r:embed="rId3"/>
          <a:stretch>
            <a:fillRect/>
          </a:stretch>
        </p:blipFill>
        <p:spPr>
          <a:xfrm>
            <a:off x="11113006" y="6373463"/>
            <a:ext cx="1078992" cy="484537"/>
          </a:xfrm>
          <a:prstGeom prst="rect">
            <a:avLst/>
          </a:prstGeom>
        </p:spPr>
      </p:pic>
      <p:sp>
        <p:nvSpPr>
          <p:cNvPr id="5" name="Picture Placeholder 4">
            <a:extLst>
              <a:ext uri="{FF2B5EF4-FFF2-40B4-BE49-F238E27FC236}">
                <a16:creationId xmlns:a16="http://schemas.microsoft.com/office/drawing/2014/main" id="{FEF235C4-4E8D-5F4C-8B0F-F952B6F7B115}"/>
              </a:ext>
            </a:extLst>
          </p:cNvPr>
          <p:cNvSpPr>
            <a:spLocks noGrp="1"/>
          </p:cNvSpPr>
          <p:nvPr>
            <p:ph type="pic" sz="quarter" idx="21"/>
          </p:nvPr>
        </p:nvSpPr>
        <p:spPr>
          <a:xfrm>
            <a:off x="5346700" y="1073150"/>
            <a:ext cx="5321300" cy="3556000"/>
          </a:xfrm>
        </p:spPr>
        <p:txBody>
          <a:bodyPr/>
          <a:lstStyle/>
          <a:p>
            <a:endParaRPr lang="en-US"/>
          </a:p>
        </p:txBody>
      </p:sp>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694662" y="749876"/>
            <a:ext cx="3721395"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79800504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8_Title and Content">
    <p:bg>
      <p:bgPr>
        <a:gradFill>
          <a:gsLst>
            <a:gs pos="81000">
              <a:srgbClr val="3C3C41"/>
            </a:gs>
            <a:gs pos="0">
              <a:schemeClr val="tx1"/>
            </a:gs>
          </a:gsLst>
          <a:lin ang="3000000" scaled="0"/>
        </a:gradFill>
        <a:effectLst/>
      </p:bgPr>
    </p:bg>
    <p:spTree>
      <p:nvGrpSpPr>
        <p:cNvPr id="1" name=""/>
        <p:cNvGrpSpPr/>
        <p:nvPr/>
      </p:nvGrpSpPr>
      <p:grpSpPr>
        <a:xfrm>
          <a:off x="0" y="0"/>
          <a:ext cx="0" cy="0"/>
          <a:chOff x="0" y="0"/>
          <a:chExt cx="0" cy="0"/>
        </a:xfrm>
      </p:grpSpPr>
      <p:pic>
        <p:nvPicPr>
          <p:cNvPr id="6" name="Picture 5" descr="A picture containing text&#10;&#10;Description automatically generated">
            <a:extLst>
              <a:ext uri="{FF2B5EF4-FFF2-40B4-BE49-F238E27FC236}">
                <a16:creationId xmlns:a16="http://schemas.microsoft.com/office/drawing/2014/main" id="{5D7E0E30-23C8-B446-8DD4-F1DBECF2ABF5}"/>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2952" t="16491" r="27218" b="11242"/>
          <a:stretch/>
        </p:blipFill>
        <p:spPr>
          <a:xfrm>
            <a:off x="4105588" y="277895"/>
            <a:ext cx="8086412" cy="6580106"/>
          </a:xfrm>
          <a:prstGeom prst="rect">
            <a:avLst/>
          </a:prstGeom>
        </p:spPr>
      </p:pic>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694662" y="2227299"/>
            <a:ext cx="256953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694663" y="3088321"/>
            <a:ext cx="2569534" cy="2919073"/>
          </a:xfrm>
        </p:spPr>
        <p:txBody>
          <a:bodyPr>
            <a:noAutofit/>
          </a:bodyPr>
          <a:lstStyle>
            <a:lvl1pPr marL="0" indent="0">
              <a:lnSpc>
                <a:spcPct val="150000"/>
              </a:lnSpc>
              <a:buNone/>
              <a:defRPr sz="1600" b="0" i="0">
                <a:solidFill>
                  <a:schemeClr val="bg1"/>
                </a:solidFill>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694662" y="749876"/>
            <a:ext cx="3721395" cy="1114365"/>
          </a:xfrm>
        </p:spPr>
        <p:txBody>
          <a:bodyPr anchor="t">
            <a:normAutofit/>
          </a:bodyPr>
          <a:lstStyle>
            <a:lvl1pPr>
              <a:defRPr sz="3600" b="1" i="0">
                <a:solidFill>
                  <a:schemeClr val="bg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6134260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6_Title and Content">
    <p:bg>
      <p:bgPr>
        <a:gradFill>
          <a:gsLst>
            <a:gs pos="0">
              <a:schemeClr val="bg1"/>
            </a:gs>
            <a:gs pos="55000">
              <a:srgbClr val="EAECEB"/>
            </a:gs>
            <a:gs pos="100000">
              <a:srgbClr val="CBCBCB"/>
            </a:gs>
          </a:gsLst>
          <a:lin ang="5400000" scaled="1"/>
        </a:gra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BEA2773-6FF0-6D45-82A5-5A0A8E92B966}"/>
              </a:ext>
            </a:extLst>
          </p:cNvPr>
          <p:cNvGrpSpPr/>
          <p:nvPr userDrawn="1"/>
        </p:nvGrpSpPr>
        <p:grpSpPr>
          <a:xfrm>
            <a:off x="311991" y="847898"/>
            <a:ext cx="6177231" cy="4963501"/>
            <a:chOff x="207817" y="847898"/>
            <a:chExt cx="6177231" cy="4963501"/>
          </a:xfrm>
        </p:grpSpPr>
        <p:pic>
          <p:nvPicPr>
            <p:cNvPr id="10" name="Picture 9">
              <a:extLst>
                <a:ext uri="{FF2B5EF4-FFF2-40B4-BE49-F238E27FC236}">
                  <a16:creationId xmlns:a16="http://schemas.microsoft.com/office/drawing/2014/main" id="{8FE90224-F2F4-8F4D-9348-9C3CC4362235}"/>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l="9457" t="-223" r="-32" b="223"/>
            <a:stretch/>
          </p:blipFill>
          <p:spPr>
            <a:xfrm>
              <a:off x="207817" y="847898"/>
              <a:ext cx="6177231" cy="4963501"/>
            </a:xfrm>
            <a:prstGeom prst="rect">
              <a:avLst/>
            </a:prstGeom>
          </p:spPr>
        </p:pic>
        <p:sp>
          <p:nvSpPr>
            <p:cNvPr id="6" name="Rectangle 5">
              <a:extLst>
                <a:ext uri="{FF2B5EF4-FFF2-40B4-BE49-F238E27FC236}">
                  <a16:creationId xmlns:a16="http://schemas.microsoft.com/office/drawing/2014/main" id="{FF047380-8EAF-4540-958B-194DE5EAD104}"/>
                </a:ext>
              </a:extLst>
            </p:cNvPr>
            <p:cNvSpPr/>
            <p:nvPr userDrawn="1"/>
          </p:nvSpPr>
          <p:spPr>
            <a:xfrm>
              <a:off x="1139825" y="1752600"/>
              <a:ext cx="4445000" cy="2879725"/>
            </a:xfrm>
            <a:prstGeom prst="rect">
              <a:avLst/>
            </a:prstGeom>
            <a:solidFill>
              <a:srgbClr val="0F0E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6954146" y="2227299"/>
            <a:ext cx="372139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6954146" y="3088321"/>
            <a:ext cx="3721393"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descr="A picture containing drawing&#10;&#10;Description automatically generated">
            <a:extLst>
              <a:ext uri="{FF2B5EF4-FFF2-40B4-BE49-F238E27FC236}">
                <a16:creationId xmlns:a16="http://schemas.microsoft.com/office/drawing/2014/main" id="{7244C941-A995-E94F-BF65-8C4D2E97BF38}"/>
              </a:ext>
            </a:extLst>
          </p:cNvPr>
          <p:cNvPicPr>
            <a:picLocks noChangeAspect="1"/>
          </p:cNvPicPr>
          <p:nvPr userDrawn="1"/>
        </p:nvPicPr>
        <p:blipFill>
          <a:blip r:embed="rId3"/>
          <a:stretch>
            <a:fillRect/>
          </a:stretch>
        </p:blipFill>
        <p:spPr>
          <a:xfrm>
            <a:off x="11113006" y="6373463"/>
            <a:ext cx="1078992" cy="484537"/>
          </a:xfrm>
          <a:prstGeom prst="rect">
            <a:avLst/>
          </a:prstGeom>
        </p:spPr>
      </p:pic>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6954146" y="749876"/>
            <a:ext cx="3721395"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
        <p:nvSpPr>
          <p:cNvPr id="4" name="Picture Placeholder 3">
            <a:extLst>
              <a:ext uri="{FF2B5EF4-FFF2-40B4-BE49-F238E27FC236}">
                <a16:creationId xmlns:a16="http://schemas.microsoft.com/office/drawing/2014/main" id="{C2B98351-444C-2D43-BF2C-D4A3362108F0}"/>
              </a:ext>
            </a:extLst>
          </p:cNvPr>
          <p:cNvSpPr>
            <a:spLocks noGrp="1"/>
          </p:cNvSpPr>
          <p:nvPr>
            <p:ph type="pic" sz="quarter" idx="21"/>
          </p:nvPr>
        </p:nvSpPr>
        <p:spPr>
          <a:xfrm>
            <a:off x="1243999" y="1752599"/>
            <a:ext cx="4445000" cy="2879725"/>
          </a:xfrm>
        </p:spPr>
        <p:txBody>
          <a:bodyPr/>
          <a:lstStyle>
            <a:lvl1pPr>
              <a:defRPr>
                <a:solidFill>
                  <a:schemeClr val="bg1"/>
                </a:solidFill>
              </a:defRPr>
            </a:lvl1pPr>
          </a:lstStyle>
          <a:p>
            <a:endParaRPr lang="en-US"/>
          </a:p>
        </p:txBody>
      </p:sp>
    </p:spTree>
    <p:extLst>
      <p:ext uri="{BB962C8B-B14F-4D97-AF65-F5344CB8AC3E}">
        <p14:creationId xmlns:p14="http://schemas.microsoft.com/office/powerpoint/2010/main" val="8181021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9_Title and Content">
    <p:bg>
      <p:bgPr>
        <a:gradFill>
          <a:gsLst>
            <a:gs pos="0">
              <a:schemeClr val="bg1"/>
            </a:gs>
            <a:gs pos="55000">
              <a:srgbClr val="EAECEB"/>
            </a:gs>
            <a:gs pos="100000">
              <a:srgbClr val="CBCBCB"/>
            </a:gs>
          </a:gsLst>
          <a:lin ang="5400000" scaled="1"/>
        </a:gra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BEA2773-6FF0-6D45-82A5-5A0A8E92B966}"/>
              </a:ext>
            </a:extLst>
          </p:cNvPr>
          <p:cNvGrpSpPr/>
          <p:nvPr userDrawn="1"/>
        </p:nvGrpSpPr>
        <p:grpSpPr>
          <a:xfrm>
            <a:off x="0" y="292354"/>
            <a:ext cx="7568129" cy="6081109"/>
            <a:chOff x="207817" y="847898"/>
            <a:chExt cx="6177231" cy="4963501"/>
          </a:xfrm>
        </p:grpSpPr>
        <p:pic>
          <p:nvPicPr>
            <p:cNvPr id="10" name="Picture 9">
              <a:extLst>
                <a:ext uri="{FF2B5EF4-FFF2-40B4-BE49-F238E27FC236}">
                  <a16:creationId xmlns:a16="http://schemas.microsoft.com/office/drawing/2014/main" id="{8FE90224-F2F4-8F4D-9348-9C3CC4362235}"/>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l="9457" t="-223" r="-32" b="223"/>
            <a:stretch/>
          </p:blipFill>
          <p:spPr>
            <a:xfrm>
              <a:off x="207817" y="847898"/>
              <a:ext cx="6177231" cy="4963501"/>
            </a:xfrm>
            <a:prstGeom prst="rect">
              <a:avLst/>
            </a:prstGeom>
          </p:spPr>
        </p:pic>
        <p:sp>
          <p:nvSpPr>
            <p:cNvPr id="6" name="Rectangle 5">
              <a:extLst>
                <a:ext uri="{FF2B5EF4-FFF2-40B4-BE49-F238E27FC236}">
                  <a16:creationId xmlns:a16="http://schemas.microsoft.com/office/drawing/2014/main" id="{FF047380-8EAF-4540-958B-194DE5EAD104}"/>
                </a:ext>
              </a:extLst>
            </p:cNvPr>
            <p:cNvSpPr/>
            <p:nvPr userDrawn="1"/>
          </p:nvSpPr>
          <p:spPr>
            <a:xfrm>
              <a:off x="1139825" y="1752600"/>
              <a:ext cx="4445000" cy="2879725"/>
            </a:xfrm>
            <a:prstGeom prst="rect">
              <a:avLst/>
            </a:prstGeom>
            <a:solidFill>
              <a:srgbClr val="0F0E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7880120" y="2227299"/>
            <a:ext cx="372139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7880120" y="3088321"/>
            <a:ext cx="3721393"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descr="A picture containing drawing&#10;&#10;Description automatically generated">
            <a:extLst>
              <a:ext uri="{FF2B5EF4-FFF2-40B4-BE49-F238E27FC236}">
                <a16:creationId xmlns:a16="http://schemas.microsoft.com/office/drawing/2014/main" id="{7244C941-A995-E94F-BF65-8C4D2E97BF38}"/>
              </a:ext>
            </a:extLst>
          </p:cNvPr>
          <p:cNvPicPr>
            <a:picLocks noChangeAspect="1"/>
          </p:cNvPicPr>
          <p:nvPr userDrawn="1"/>
        </p:nvPicPr>
        <p:blipFill>
          <a:blip r:embed="rId3"/>
          <a:stretch>
            <a:fillRect/>
          </a:stretch>
        </p:blipFill>
        <p:spPr>
          <a:xfrm>
            <a:off x="11113006" y="6373463"/>
            <a:ext cx="1078992" cy="484537"/>
          </a:xfrm>
          <a:prstGeom prst="rect">
            <a:avLst/>
          </a:prstGeom>
        </p:spPr>
      </p:pic>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7880120" y="749876"/>
            <a:ext cx="3721395"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
        <p:nvSpPr>
          <p:cNvPr id="4" name="Picture Placeholder 3">
            <a:extLst>
              <a:ext uri="{FF2B5EF4-FFF2-40B4-BE49-F238E27FC236}">
                <a16:creationId xmlns:a16="http://schemas.microsoft.com/office/drawing/2014/main" id="{C2B98351-444C-2D43-BF2C-D4A3362108F0}"/>
              </a:ext>
            </a:extLst>
          </p:cNvPr>
          <p:cNvSpPr>
            <a:spLocks noGrp="1"/>
          </p:cNvSpPr>
          <p:nvPr>
            <p:ph type="pic" sz="quarter" idx="21"/>
          </p:nvPr>
        </p:nvSpPr>
        <p:spPr>
          <a:xfrm>
            <a:off x="1141864" y="1400763"/>
            <a:ext cx="5445860" cy="3528139"/>
          </a:xfrm>
        </p:spPr>
        <p:txBody>
          <a:bodyPr/>
          <a:lstStyle>
            <a:lvl1pPr>
              <a:defRPr>
                <a:solidFill>
                  <a:schemeClr val="bg1"/>
                </a:solidFill>
              </a:defRPr>
            </a:lvl1pPr>
          </a:lstStyle>
          <a:p>
            <a:endParaRPr lang="en-US"/>
          </a:p>
        </p:txBody>
      </p:sp>
    </p:spTree>
    <p:extLst>
      <p:ext uri="{BB962C8B-B14F-4D97-AF65-F5344CB8AC3E}">
        <p14:creationId xmlns:p14="http://schemas.microsoft.com/office/powerpoint/2010/main" val="40313726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1_Title and Content">
    <p:bg>
      <p:bgPr>
        <a:solidFill>
          <a:schemeClr val="bg1"/>
        </a:solidFill>
        <a:effectLst/>
      </p:bgPr>
    </p:bg>
    <p:spTree>
      <p:nvGrpSpPr>
        <p:cNvPr id="1" name=""/>
        <p:cNvGrpSpPr/>
        <p:nvPr/>
      </p:nvGrpSpPr>
      <p:grpSpPr>
        <a:xfrm>
          <a:off x="0" y="0"/>
          <a:ext cx="0" cy="0"/>
          <a:chOff x="0" y="0"/>
          <a:chExt cx="0" cy="0"/>
        </a:xfrm>
      </p:grpSpPr>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7880120" y="2227299"/>
            <a:ext cx="372139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7880120" y="3088321"/>
            <a:ext cx="3721393"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descr="A picture containing drawing&#10;&#10;Description automatically generated">
            <a:extLst>
              <a:ext uri="{FF2B5EF4-FFF2-40B4-BE49-F238E27FC236}">
                <a16:creationId xmlns:a16="http://schemas.microsoft.com/office/drawing/2014/main" id="{7244C941-A995-E94F-BF65-8C4D2E97BF38}"/>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7880120" y="749876"/>
            <a:ext cx="3721395"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
        <p:nvSpPr>
          <p:cNvPr id="4" name="Picture Placeholder 3">
            <a:extLst>
              <a:ext uri="{FF2B5EF4-FFF2-40B4-BE49-F238E27FC236}">
                <a16:creationId xmlns:a16="http://schemas.microsoft.com/office/drawing/2014/main" id="{C2B98351-444C-2D43-BF2C-D4A3362108F0}"/>
              </a:ext>
            </a:extLst>
          </p:cNvPr>
          <p:cNvSpPr>
            <a:spLocks noGrp="1"/>
          </p:cNvSpPr>
          <p:nvPr>
            <p:ph type="pic" sz="quarter" idx="21"/>
          </p:nvPr>
        </p:nvSpPr>
        <p:spPr>
          <a:xfrm>
            <a:off x="1141864" y="1400763"/>
            <a:ext cx="5445860" cy="3528139"/>
          </a:xfrm>
        </p:spPr>
        <p:txBody>
          <a:bodyPr/>
          <a:lstStyle>
            <a:lvl1pPr>
              <a:defRPr>
                <a:solidFill>
                  <a:schemeClr val="bg1"/>
                </a:solidFill>
              </a:defRPr>
            </a:lvl1pPr>
          </a:lstStyle>
          <a:p>
            <a:endParaRPr lang="en-US"/>
          </a:p>
        </p:txBody>
      </p:sp>
    </p:spTree>
    <p:extLst>
      <p:ext uri="{BB962C8B-B14F-4D97-AF65-F5344CB8AC3E}">
        <p14:creationId xmlns:p14="http://schemas.microsoft.com/office/powerpoint/2010/main" val="13429540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4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319CAD2-BAE6-554C-B3DF-7201AD4FD02B}"/>
              </a:ext>
            </a:extLst>
          </p:cNvPr>
          <p:cNvSpPr/>
          <p:nvPr userDrawn="1"/>
        </p:nvSpPr>
        <p:spPr>
          <a:xfrm rot="10800000">
            <a:off x="1" y="0"/>
            <a:ext cx="12191998" cy="6858000"/>
          </a:xfrm>
          <a:prstGeom prst="rect">
            <a:avLst/>
          </a:prstGeom>
          <a:gradFill>
            <a:gsLst>
              <a:gs pos="0">
                <a:srgbClr val="3C3C41"/>
              </a:gs>
              <a:gs pos="100000">
                <a:schemeClr val="tx1"/>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E4289D3B-96F2-FD43-8ADB-0EA2006ED0AB}"/>
              </a:ext>
            </a:extLst>
          </p:cNvPr>
          <p:cNvGrpSpPr/>
          <p:nvPr userDrawn="1"/>
        </p:nvGrpSpPr>
        <p:grpSpPr>
          <a:xfrm>
            <a:off x="5573230" y="467754"/>
            <a:ext cx="6618769" cy="5922492"/>
            <a:chOff x="5573230" y="467754"/>
            <a:chExt cx="6618769" cy="5922492"/>
          </a:xfrm>
        </p:grpSpPr>
        <p:pic>
          <p:nvPicPr>
            <p:cNvPr id="11" name="Picture 10">
              <a:extLst>
                <a:ext uri="{FF2B5EF4-FFF2-40B4-BE49-F238E27FC236}">
                  <a16:creationId xmlns:a16="http://schemas.microsoft.com/office/drawing/2014/main" id="{1D710E44-0814-8144-8EAF-A7ED61E9DC94}"/>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r="11064"/>
            <a:stretch/>
          </p:blipFill>
          <p:spPr>
            <a:xfrm>
              <a:off x="5573230" y="467754"/>
              <a:ext cx="6618769" cy="5922492"/>
            </a:xfrm>
            <a:prstGeom prst="rect">
              <a:avLst/>
            </a:prstGeom>
          </p:spPr>
        </p:pic>
        <p:sp>
          <p:nvSpPr>
            <p:cNvPr id="13" name="Rectangle 12">
              <a:extLst>
                <a:ext uri="{FF2B5EF4-FFF2-40B4-BE49-F238E27FC236}">
                  <a16:creationId xmlns:a16="http://schemas.microsoft.com/office/drawing/2014/main" id="{DDDC7B8B-EF2D-CB47-9FC8-2B6BF157C5E0}"/>
                </a:ext>
              </a:extLst>
            </p:cNvPr>
            <p:cNvSpPr/>
            <p:nvPr/>
          </p:nvSpPr>
          <p:spPr bwMode="auto">
            <a:xfrm>
              <a:off x="7292473" y="1529895"/>
              <a:ext cx="4899526" cy="345077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grpSp>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694662" y="2227299"/>
            <a:ext cx="2569534" cy="569464"/>
          </a:xfrm>
        </p:spPr>
        <p:txBody>
          <a:bodyPr anchor="t">
            <a:noAutofit/>
          </a:bodyPr>
          <a:lstStyle>
            <a:lvl1pPr marL="0" indent="0" algn="l">
              <a:lnSpc>
                <a:spcPct val="150000"/>
              </a:lnSpc>
              <a:buNone/>
              <a:defRPr sz="1200" spc="100" baseline="0">
                <a:solidFill>
                  <a:srgbClr val="50E6FF"/>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694662" y="3088321"/>
            <a:ext cx="4415818" cy="2919073"/>
          </a:xfrm>
        </p:spPr>
        <p:txBody>
          <a:bodyPr>
            <a:noAutofit/>
          </a:bodyPr>
          <a:lstStyle>
            <a:lvl1pPr marL="0" indent="0">
              <a:lnSpc>
                <a:spcPct val="150000"/>
              </a:lnSpc>
              <a:buNone/>
              <a:defRPr sz="1800" b="0" i="0">
                <a:solidFill>
                  <a:schemeClr val="bg1"/>
                </a:solidFill>
                <a:latin typeface="Segoe UI Semilight" panose="020B0402040204020203" pitchFamily="34" charset="0"/>
                <a:cs typeface="Segoe UI Semilight" panose="020B04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a:extLst>
              <a:ext uri="{FF2B5EF4-FFF2-40B4-BE49-F238E27FC236}">
                <a16:creationId xmlns:a16="http://schemas.microsoft.com/office/drawing/2014/main" id="{7244C941-A995-E94F-BF65-8C4D2E97BF38}"/>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11113006" y="6373966"/>
            <a:ext cx="1078992" cy="483531"/>
          </a:xfrm>
          <a:prstGeom prst="rect">
            <a:avLst/>
          </a:prstGeom>
        </p:spPr>
      </p:pic>
      <p:sp>
        <p:nvSpPr>
          <p:cNvPr id="5" name="Picture Placeholder 4">
            <a:extLst>
              <a:ext uri="{FF2B5EF4-FFF2-40B4-BE49-F238E27FC236}">
                <a16:creationId xmlns:a16="http://schemas.microsoft.com/office/drawing/2014/main" id="{FEF235C4-4E8D-5F4C-8B0F-F952B6F7B115}"/>
              </a:ext>
            </a:extLst>
          </p:cNvPr>
          <p:cNvSpPr>
            <a:spLocks noGrp="1"/>
          </p:cNvSpPr>
          <p:nvPr>
            <p:ph type="pic" sz="quarter" idx="21"/>
          </p:nvPr>
        </p:nvSpPr>
        <p:spPr>
          <a:xfrm>
            <a:off x="7292473" y="1529391"/>
            <a:ext cx="4899527" cy="3451274"/>
          </a:xfrm>
        </p:spPr>
        <p:txBody>
          <a:bodyPr/>
          <a:lstStyle/>
          <a:p>
            <a:endParaRPr lang="en-US"/>
          </a:p>
        </p:txBody>
      </p:sp>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694662" y="749876"/>
            <a:ext cx="4415818" cy="1114365"/>
          </a:xfrm>
        </p:spPr>
        <p:txBody>
          <a:bodyPr anchor="t">
            <a:noAutofit/>
          </a:bodyPr>
          <a:lstStyle>
            <a:lvl1pPr>
              <a:defRPr sz="3600" b="1" i="0">
                <a:solidFill>
                  <a:schemeClr val="bg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283586685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2_Title and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5EA0D79-3D3E-3E4E-87B3-EED32F126FB5}"/>
              </a:ext>
            </a:extLst>
          </p:cNvPr>
          <p:cNvSpPr/>
          <p:nvPr userDrawn="1"/>
        </p:nvSpPr>
        <p:spPr>
          <a:xfrm>
            <a:off x="5891513" y="597477"/>
            <a:ext cx="5596964" cy="557146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B46209-215F-D544-8557-E56A321B05B8}"/>
              </a:ext>
            </a:extLst>
          </p:cNvPr>
          <p:cNvSpPr>
            <a:spLocks noGrp="1"/>
          </p:cNvSpPr>
          <p:nvPr>
            <p:ph type="title" hasCustomPrompt="1"/>
          </p:nvPr>
        </p:nvSpPr>
        <p:spPr>
          <a:xfrm>
            <a:off x="542262" y="597477"/>
            <a:ext cx="3721395" cy="1114365"/>
          </a:xfrm>
        </p:spPr>
        <p:txBody>
          <a:bodyPr anchor="t">
            <a:normAutofit/>
          </a:bodyPr>
          <a:lstStyle>
            <a:lvl1pPr>
              <a:defRPr sz="3600">
                <a:solidFill>
                  <a:schemeClr val="tx1"/>
                </a:solidFill>
              </a:defRPr>
            </a:lvl1pPr>
          </a:lstStyle>
          <a:p>
            <a:r>
              <a:rPr lang="en-US"/>
              <a:t>Content </a:t>
            </a:r>
            <a:br>
              <a:rPr lang="en-US"/>
            </a:br>
            <a:r>
              <a:rPr lang="en-US"/>
              <a:t>Title Here</a:t>
            </a:r>
          </a:p>
        </p:txBody>
      </p:sp>
      <p:sp>
        <p:nvSpPr>
          <p:cNvPr id="8" name="Content Placeholder 7">
            <a:extLst>
              <a:ext uri="{FF2B5EF4-FFF2-40B4-BE49-F238E27FC236}">
                <a16:creationId xmlns:a16="http://schemas.microsoft.com/office/drawing/2014/main" id="{CCA0760D-0319-764C-A2F4-C9F2F0CBC70B}"/>
              </a:ext>
            </a:extLst>
          </p:cNvPr>
          <p:cNvSpPr>
            <a:spLocks noGrp="1"/>
          </p:cNvSpPr>
          <p:nvPr>
            <p:ph sz="quarter" idx="10"/>
          </p:nvPr>
        </p:nvSpPr>
        <p:spPr>
          <a:xfrm>
            <a:off x="542262" y="2147776"/>
            <a:ext cx="3721394" cy="4036451"/>
          </a:xfrm>
        </p:spPr>
        <p:txBody>
          <a:bodyPr>
            <a:noAutofit/>
          </a:bodyPr>
          <a:lstStyle>
            <a:lvl1pPr marL="0" indent="0">
              <a:lnSpc>
                <a:spcPct val="100000"/>
              </a:lnSpc>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sp>
        <p:nvSpPr>
          <p:cNvPr id="17" name="Rectangle 16">
            <a:extLst>
              <a:ext uri="{FF2B5EF4-FFF2-40B4-BE49-F238E27FC236}">
                <a16:creationId xmlns:a16="http://schemas.microsoft.com/office/drawing/2014/main" id="{11B1BC2D-7EE2-8D4E-AE52-A2B99E8C5A61}"/>
              </a:ext>
            </a:extLst>
          </p:cNvPr>
          <p:cNvSpPr/>
          <p:nvPr userDrawn="1"/>
        </p:nvSpPr>
        <p:spPr>
          <a:xfrm>
            <a:off x="5135525" y="5208608"/>
            <a:ext cx="4101071" cy="1164854"/>
          </a:xfrm>
          <a:prstGeom prst="rect">
            <a:avLst/>
          </a:prstGeom>
          <a:solidFill>
            <a:srgbClr val="007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drawing&#10;&#10;Description automatically generated">
            <a:extLst>
              <a:ext uri="{FF2B5EF4-FFF2-40B4-BE49-F238E27FC236}">
                <a16:creationId xmlns:a16="http://schemas.microsoft.com/office/drawing/2014/main" id="{C482C25F-B42F-A540-9CF5-D7B3A61C7006}"/>
              </a:ext>
            </a:extLst>
          </p:cNvPr>
          <p:cNvPicPr>
            <a:picLocks noChangeAspect="1"/>
          </p:cNvPicPr>
          <p:nvPr userDrawn="1"/>
        </p:nvPicPr>
        <p:blipFill>
          <a:blip r:embed="rId2"/>
          <a:stretch>
            <a:fillRect/>
          </a:stretch>
        </p:blipFill>
        <p:spPr>
          <a:xfrm>
            <a:off x="11113006" y="6373463"/>
            <a:ext cx="1078992" cy="484537"/>
          </a:xfrm>
          <a:prstGeom prst="rect">
            <a:avLst/>
          </a:prstGeom>
        </p:spPr>
      </p:pic>
    </p:spTree>
    <p:extLst>
      <p:ext uri="{BB962C8B-B14F-4D97-AF65-F5344CB8AC3E}">
        <p14:creationId xmlns:p14="http://schemas.microsoft.com/office/powerpoint/2010/main" val="11433037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7_Title and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5EA0D79-3D3E-3E4E-87B3-EED32F126FB5}"/>
              </a:ext>
            </a:extLst>
          </p:cNvPr>
          <p:cNvSpPr/>
          <p:nvPr userDrawn="1"/>
        </p:nvSpPr>
        <p:spPr>
          <a:xfrm>
            <a:off x="6096000" y="612763"/>
            <a:ext cx="5384728" cy="557146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drawing&#10;&#10;Description automatically generated">
            <a:extLst>
              <a:ext uri="{FF2B5EF4-FFF2-40B4-BE49-F238E27FC236}">
                <a16:creationId xmlns:a16="http://schemas.microsoft.com/office/drawing/2014/main" id="{C482C25F-B42F-A540-9CF5-D7B3A61C7006}"/>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1" name="Subtitle 2">
            <a:extLst>
              <a:ext uri="{FF2B5EF4-FFF2-40B4-BE49-F238E27FC236}">
                <a16:creationId xmlns:a16="http://schemas.microsoft.com/office/drawing/2014/main" id="{ABCEE710-0204-1B4D-B402-9780F66CA5AB}"/>
              </a:ext>
            </a:extLst>
          </p:cNvPr>
          <p:cNvSpPr>
            <a:spLocks noGrp="1"/>
          </p:cNvSpPr>
          <p:nvPr>
            <p:ph type="subTitle" idx="1" hasCustomPrompt="1"/>
          </p:nvPr>
        </p:nvSpPr>
        <p:spPr>
          <a:xfrm>
            <a:off x="694662" y="2227299"/>
            <a:ext cx="4489520"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2" name="Content Placeholder 7">
            <a:extLst>
              <a:ext uri="{FF2B5EF4-FFF2-40B4-BE49-F238E27FC236}">
                <a16:creationId xmlns:a16="http://schemas.microsoft.com/office/drawing/2014/main" id="{78548A0F-8BFA-7C40-B1F2-1056AF288DB2}"/>
              </a:ext>
            </a:extLst>
          </p:cNvPr>
          <p:cNvSpPr>
            <a:spLocks noGrp="1"/>
          </p:cNvSpPr>
          <p:nvPr>
            <p:ph sz="quarter" idx="20"/>
          </p:nvPr>
        </p:nvSpPr>
        <p:spPr>
          <a:xfrm>
            <a:off x="694663" y="3088321"/>
            <a:ext cx="4489520"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sp>
        <p:nvSpPr>
          <p:cNvPr id="13" name="Title 1">
            <a:extLst>
              <a:ext uri="{FF2B5EF4-FFF2-40B4-BE49-F238E27FC236}">
                <a16:creationId xmlns:a16="http://schemas.microsoft.com/office/drawing/2014/main" id="{A5F466EB-BAA9-9F4F-B685-7C0253BFDC98}"/>
              </a:ext>
            </a:extLst>
          </p:cNvPr>
          <p:cNvSpPr>
            <a:spLocks noGrp="1"/>
          </p:cNvSpPr>
          <p:nvPr>
            <p:ph type="title" hasCustomPrompt="1"/>
          </p:nvPr>
        </p:nvSpPr>
        <p:spPr>
          <a:xfrm>
            <a:off x="694662" y="749876"/>
            <a:ext cx="4489521"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145166685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0_Title and Content">
    <p:spTree>
      <p:nvGrpSpPr>
        <p:cNvPr id="1" name=""/>
        <p:cNvGrpSpPr/>
        <p:nvPr/>
      </p:nvGrpSpPr>
      <p:grpSpPr>
        <a:xfrm>
          <a:off x="0" y="0"/>
          <a:ext cx="0" cy="0"/>
          <a:chOff x="0" y="0"/>
          <a:chExt cx="0" cy="0"/>
        </a:xfrm>
      </p:grpSpPr>
      <p:pic>
        <p:nvPicPr>
          <p:cNvPr id="3" name="Picture 2" descr="A picture containing drawing&#10;&#10;Description automatically generated">
            <a:extLst>
              <a:ext uri="{FF2B5EF4-FFF2-40B4-BE49-F238E27FC236}">
                <a16:creationId xmlns:a16="http://schemas.microsoft.com/office/drawing/2014/main" id="{C482C25F-B42F-A540-9CF5-D7B3A61C7006}"/>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3" name="Title 1">
            <a:extLst>
              <a:ext uri="{FF2B5EF4-FFF2-40B4-BE49-F238E27FC236}">
                <a16:creationId xmlns:a16="http://schemas.microsoft.com/office/drawing/2014/main" id="{A5F466EB-BAA9-9F4F-B685-7C0253BFDC98}"/>
              </a:ext>
            </a:extLst>
          </p:cNvPr>
          <p:cNvSpPr>
            <a:spLocks noGrp="1"/>
          </p:cNvSpPr>
          <p:nvPr>
            <p:ph type="title" hasCustomPrompt="1"/>
          </p:nvPr>
        </p:nvSpPr>
        <p:spPr>
          <a:xfrm>
            <a:off x="694662" y="749876"/>
            <a:ext cx="10081367" cy="762083"/>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27494183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5_Title and Conten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450867D-0CBB-B249-8E9C-6B4BF9B98892}"/>
              </a:ext>
            </a:extLst>
          </p:cNvPr>
          <p:cNvSpPr/>
          <p:nvPr userDrawn="1"/>
        </p:nvSpPr>
        <p:spPr>
          <a:xfrm rot="10800000">
            <a:off x="1" y="0"/>
            <a:ext cx="6095997" cy="6858000"/>
          </a:xfrm>
          <a:prstGeom prst="rect">
            <a:avLst/>
          </a:prstGeom>
          <a:gradFill>
            <a:gsLst>
              <a:gs pos="0">
                <a:srgbClr val="3C3C41"/>
              </a:gs>
              <a:gs pos="100000">
                <a:schemeClr val="tx1"/>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075A1D89-4F79-754D-89EC-905EAF283D53}"/>
              </a:ext>
            </a:extLst>
          </p:cNvPr>
          <p:cNvSpPr>
            <a:spLocks noGrp="1"/>
          </p:cNvSpPr>
          <p:nvPr>
            <p:ph sz="quarter" idx="20"/>
          </p:nvPr>
        </p:nvSpPr>
        <p:spPr>
          <a:xfrm>
            <a:off x="694662" y="2220686"/>
            <a:ext cx="3857017" cy="3786708"/>
          </a:xfrm>
        </p:spPr>
        <p:txBody>
          <a:bodyPr>
            <a:noAutofit/>
          </a:bodyPr>
          <a:lstStyle>
            <a:lvl1pPr marL="0" indent="0">
              <a:lnSpc>
                <a:spcPct val="150000"/>
              </a:lnSpc>
              <a:buNone/>
              <a:defRPr sz="1600" b="0" i="0">
                <a:solidFill>
                  <a:schemeClr val="bg1"/>
                </a:solidFill>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sp>
        <p:nvSpPr>
          <p:cNvPr id="4" name="Picture Placeholder 3">
            <a:extLst>
              <a:ext uri="{FF2B5EF4-FFF2-40B4-BE49-F238E27FC236}">
                <a16:creationId xmlns:a16="http://schemas.microsoft.com/office/drawing/2014/main" id="{B17A5BC6-0672-6B4A-AC9C-251C272C6FD6}"/>
              </a:ext>
            </a:extLst>
          </p:cNvPr>
          <p:cNvSpPr>
            <a:spLocks noGrp="1"/>
          </p:cNvSpPr>
          <p:nvPr>
            <p:ph type="pic" sz="quarter" idx="21"/>
          </p:nvPr>
        </p:nvSpPr>
        <p:spPr>
          <a:xfrm>
            <a:off x="6095998" y="0"/>
            <a:ext cx="6095997" cy="6858000"/>
          </a:xfrm>
        </p:spPr>
        <p:txBody>
          <a:bodyPr/>
          <a:lstStyle/>
          <a:p>
            <a:endParaRPr lang="en-US"/>
          </a:p>
        </p:txBody>
      </p:sp>
      <p:pic>
        <p:nvPicPr>
          <p:cNvPr id="12" name="Picture 11" descr="A picture containing drawing&#10;&#10;Description automatically generated">
            <a:extLst>
              <a:ext uri="{FF2B5EF4-FFF2-40B4-BE49-F238E27FC236}">
                <a16:creationId xmlns:a16="http://schemas.microsoft.com/office/drawing/2014/main" id="{87FE5DF0-03C4-C147-B5BC-F28C5225489D}"/>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6" name="Title 1">
            <a:extLst>
              <a:ext uri="{FF2B5EF4-FFF2-40B4-BE49-F238E27FC236}">
                <a16:creationId xmlns:a16="http://schemas.microsoft.com/office/drawing/2014/main" id="{28E1E32B-D8B0-AE4E-ADA9-4984F38C2F6A}"/>
              </a:ext>
            </a:extLst>
          </p:cNvPr>
          <p:cNvSpPr>
            <a:spLocks noGrp="1"/>
          </p:cNvSpPr>
          <p:nvPr>
            <p:ph type="title" hasCustomPrompt="1"/>
          </p:nvPr>
        </p:nvSpPr>
        <p:spPr>
          <a:xfrm>
            <a:off x="694662" y="749877"/>
            <a:ext cx="3857017" cy="1114365"/>
          </a:xfrm>
        </p:spPr>
        <p:txBody>
          <a:bodyPr anchor="t">
            <a:noAutofit/>
          </a:bodyPr>
          <a:lstStyle>
            <a:lvl1pPr>
              <a:defRPr sz="3600" b="1" i="0">
                <a:solidFill>
                  <a:schemeClr val="bg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286076386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15691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6046319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_Presentation title slide blue">
    <p:bg>
      <p:bgPr>
        <a:solidFill>
          <a:schemeClr val="tx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E73B716-5AC1-4E6F-99C0-F195B0C5870F}"/>
              </a:ext>
            </a:extLst>
          </p:cNvPr>
          <p:cNvSpPr>
            <a:spLocks noGrp="1"/>
          </p:cNvSpPr>
          <p:nvPr>
            <p:ph type="title" hasCustomPrompt="1"/>
          </p:nvPr>
        </p:nvSpPr>
        <p:spPr>
          <a:xfrm>
            <a:off x="434805" y="2540313"/>
            <a:ext cx="9401560" cy="1793104"/>
          </a:xfrm>
          <a:noFill/>
        </p:spPr>
        <p:txBody>
          <a:bodyPr lIns="0" tIns="0" rIns="0" bIns="182880" anchor="b" anchorCtr="0"/>
          <a:lstStyle>
            <a:lvl1pPr>
              <a:defRPr sz="5400" strike="noStrike" spc="-147" baseline="0">
                <a:solidFill>
                  <a:schemeClr val="bg2"/>
                </a:solidFill>
                <a:latin typeface="+mj-lt"/>
              </a:defRPr>
            </a:lvl1pPr>
          </a:lstStyle>
          <a:p>
            <a:r>
              <a:rPr lang="en-US"/>
              <a:t>Azure presentation</a:t>
            </a:r>
            <a:br>
              <a:rPr lang="en-US"/>
            </a:br>
            <a:r>
              <a:rPr lang="en-US"/>
              <a:t>title or event name</a:t>
            </a:r>
          </a:p>
        </p:txBody>
      </p:sp>
      <p:sp>
        <p:nvSpPr>
          <p:cNvPr id="6" name="Text Placeholder 4">
            <a:extLst>
              <a:ext uri="{FF2B5EF4-FFF2-40B4-BE49-F238E27FC236}">
                <a16:creationId xmlns:a16="http://schemas.microsoft.com/office/drawing/2014/main" id="{E78FD896-9F6B-4251-9F12-35FEF1AF740F}"/>
              </a:ext>
            </a:extLst>
          </p:cNvPr>
          <p:cNvSpPr>
            <a:spLocks noGrp="1"/>
          </p:cNvSpPr>
          <p:nvPr>
            <p:ph type="body" sz="quarter" idx="12" hasCustomPrompt="1"/>
          </p:nvPr>
        </p:nvSpPr>
        <p:spPr>
          <a:xfrm>
            <a:off x="434805" y="4342825"/>
            <a:ext cx="9401560" cy="945435"/>
          </a:xfrm>
          <a:noFill/>
        </p:spPr>
        <p:txBody>
          <a:bodyPr lIns="0" tIns="0" rIns="0" bIns="0">
            <a:noAutofit/>
          </a:bodyPr>
          <a:lstStyle>
            <a:lvl1pPr marL="0" indent="0">
              <a:lnSpc>
                <a:spcPct val="100000"/>
              </a:lnSpc>
              <a:spcBef>
                <a:spcPts val="0"/>
              </a:spcBef>
              <a:spcAft>
                <a:spcPts val="0"/>
              </a:spcAft>
              <a:buNone/>
              <a:defRPr sz="1765" spc="0" baseline="0">
                <a:solidFill>
                  <a:schemeClr val="bg2"/>
                </a:solidFill>
                <a:latin typeface="+mn-lt"/>
              </a:defRPr>
            </a:lvl1pPr>
          </a:lstStyle>
          <a:p>
            <a:pPr lvl="0"/>
            <a:r>
              <a:rPr lang="en-US"/>
              <a:t>Author name</a:t>
            </a:r>
          </a:p>
          <a:p>
            <a:pPr lvl="0"/>
            <a:r>
              <a:rPr lang="en-US"/>
              <a:t>Date</a:t>
            </a:r>
          </a:p>
        </p:txBody>
      </p:sp>
      <p:pic>
        <p:nvPicPr>
          <p:cNvPr id="4" name="Picture 3">
            <a:extLst>
              <a:ext uri="{FF2B5EF4-FFF2-40B4-BE49-F238E27FC236}">
                <a16:creationId xmlns:a16="http://schemas.microsoft.com/office/drawing/2014/main" id="{EE7B851A-3B2C-4EDA-B13E-9D38A55F249A}"/>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1" r="37064"/>
          <a:stretch/>
        </p:blipFill>
        <p:spPr>
          <a:xfrm>
            <a:off x="70310" y="1"/>
            <a:ext cx="2059942" cy="1082742"/>
          </a:xfrm>
          <a:prstGeom prst="rect">
            <a:avLst/>
          </a:prstGeom>
        </p:spPr>
      </p:pic>
    </p:spTree>
    <p:extLst>
      <p:ext uri="{BB962C8B-B14F-4D97-AF65-F5344CB8AC3E}">
        <p14:creationId xmlns:p14="http://schemas.microsoft.com/office/powerpoint/2010/main" val="14068915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Section title blue">
    <p:bg>
      <p:bgPr>
        <a:solidFill>
          <a:schemeClr val="bg1"/>
        </a:solidFill>
        <a:effectLst/>
      </p:bgPr>
    </p:bg>
    <p:spTree>
      <p:nvGrpSpPr>
        <p:cNvPr id="1" name=""/>
        <p:cNvGrpSpPr/>
        <p:nvPr/>
      </p:nvGrpSpPr>
      <p:grpSpPr>
        <a:xfrm>
          <a:off x="0" y="0"/>
          <a:ext cx="0" cy="0"/>
          <a:chOff x="0" y="0"/>
          <a:chExt cx="0" cy="0"/>
        </a:xfrm>
      </p:grpSpPr>
      <p:sp>
        <p:nvSpPr>
          <p:cNvPr id="3" name="Title 35">
            <a:extLst>
              <a:ext uri="{FF2B5EF4-FFF2-40B4-BE49-F238E27FC236}">
                <a16:creationId xmlns:a16="http://schemas.microsoft.com/office/drawing/2014/main" id="{51E9DCD3-357B-4AF7-BDD2-18E09F714F4A}"/>
              </a:ext>
            </a:extLst>
          </p:cNvPr>
          <p:cNvSpPr>
            <a:spLocks noGrp="1"/>
          </p:cNvSpPr>
          <p:nvPr>
            <p:ph type="title" hasCustomPrompt="1"/>
          </p:nvPr>
        </p:nvSpPr>
        <p:spPr>
          <a:xfrm>
            <a:off x="426425" y="1184320"/>
            <a:ext cx="7477989" cy="3535032"/>
          </a:xfrm>
          <a:noFill/>
        </p:spPr>
        <p:txBody>
          <a:bodyPr vert="horz" wrap="square" lIns="0" tIns="0" rIns="0" bIns="0" rtlCol="0" anchor="t" anchorCtr="0">
            <a:noAutofit/>
          </a:bodyPr>
          <a:lstStyle>
            <a:lvl1pPr>
              <a:lnSpc>
                <a:spcPct val="90000"/>
              </a:lnSpc>
              <a:defRPr lang="en-US" sz="5400" b="0" kern="1200" cap="none" spc="-147" baseline="0" dirty="0">
                <a:ln w="3175">
                  <a:noFill/>
                </a:ln>
                <a:solidFill>
                  <a:schemeClr val="tx1"/>
                </a:solidFill>
                <a:effectLst/>
                <a:latin typeface="+mj-lt"/>
                <a:ea typeface="+mn-ea"/>
                <a:cs typeface="Segoe UI" pitchFamily="34" charset="0"/>
              </a:defRPr>
            </a:lvl1pPr>
          </a:lstStyle>
          <a:p>
            <a:pPr marL="0" lvl="0" algn="l" defTabSz="914192" rtl="0" eaLnBrk="1" latinLnBrk="0" hangingPunct="1">
              <a:lnSpc>
                <a:spcPts val="5489"/>
              </a:lnSpc>
              <a:spcBef>
                <a:spcPct val="0"/>
              </a:spcBef>
              <a:buNone/>
            </a:pPr>
            <a:r>
              <a:rPr lang="en-US"/>
              <a:t>Section title</a:t>
            </a:r>
          </a:p>
        </p:txBody>
      </p:sp>
    </p:spTree>
    <p:extLst>
      <p:ext uri="{BB962C8B-B14F-4D97-AF65-F5344CB8AC3E}">
        <p14:creationId xmlns:p14="http://schemas.microsoft.com/office/powerpoint/2010/main" val="28343195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580618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hoto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6209611" y="0"/>
            <a:ext cx="5982390" cy="6858000"/>
          </a:xfrm>
          <a:blipFill dpi="0" rotWithShape="1">
            <a:blip r:embed="rId2" cstate="screen">
              <a:extLst>
                <a:ext uri="{28A0092B-C50C-407E-A947-70E740481C1C}">
                  <a14:useLocalDpi xmlns:a14="http://schemas.microsoft.com/office/drawing/2010/main"/>
                </a:ext>
              </a:extLst>
            </a:blip>
            <a:srcRect/>
            <a:stretch>
              <a:fillRect/>
            </a:stretch>
          </a:blipFill>
        </p:spPr>
        <p:txBody>
          <a:bodyPr anchor="ctr">
            <a:noAutofit/>
          </a:bodyPr>
          <a:lstStyle>
            <a:lvl1pPr marL="0" indent="0" algn="ctr">
              <a:buNone/>
              <a:defRPr sz="1961">
                <a:solidFill>
                  <a:schemeClr val="bg2"/>
                </a:solidFill>
                <a:latin typeface="+mj-lt"/>
              </a:defRPr>
            </a:lvl1pPr>
          </a:lstStyle>
          <a:p>
            <a:r>
              <a:rPr lang="en-US"/>
              <a:t>Drop photo here</a:t>
            </a:r>
          </a:p>
        </p:txBody>
      </p:sp>
      <p:sp>
        <p:nvSpPr>
          <p:cNvPr id="5" name="Title Placeholder 1">
            <a:extLst>
              <a:ext uri="{FF2B5EF4-FFF2-40B4-BE49-F238E27FC236}">
                <a16:creationId xmlns:a16="http://schemas.microsoft.com/office/drawing/2014/main" id="{87B2D435-6763-4273-8B58-EEB87561755F}"/>
              </a:ext>
            </a:extLst>
          </p:cNvPr>
          <p:cNvSpPr>
            <a:spLocks noGrp="1"/>
          </p:cNvSpPr>
          <p:nvPr>
            <p:ph type="title"/>
          </p:nvPr>
        </p:nvSpPr>
        <p:spPr>
          <a:xfrm>
            <a:off x="426426" y="222583"/>
            <a:ext cx="5555966" cy="758022"/>
          </a:xfrm>
          <a:prstGeom prst="rect">
            <a:avLst/>
          </a:prstGeom>
        </p:spPr>
        <p:txBody>
          <a:bodyPr vert="horz" wrap="square" lIns="0" tIns="164592" rIns="0" bIns="0" rtlCol="0" anchor="t">
            <a:noAutofit/>
          </a:bodyPr>
          <a:lstStyle>
            <a:lvl1pPr>
              <a:defRPr sz="3400"/>
            </a:lvl1pPr>
          </a:lstStyle>
          <a:p>
            <a:endParaRPr lang="en-US"/>
          </a:p>
        </p:txBody>
      </p:sp>
      <p:sp>
        <p:nvSpPr>
          <p:cNvPr id="6" name="Text Placeholder 3">
            <a:extLst>
              <a:ext uri="{FF2B5EF4-FFF2-40B4-BE49-F238E27FC236}">
                <a16:creationId xmlns:a16="http://schemas.microsoft.com/office/drawing/2014/main" id="{71CE2F71-BF91-4E7B-BDE5-A747EFEFF88C}"/>
              </a:ext>
            </a:extLst>
          </p:cNvPr>
          <p:cNvSpPr>
            <a:spLocks noGrp="1"/>
          </p:cNvSpPr>
          <p:nvPr>
            <p:ph type="body" sz="quarter" idx="11" hasCustomPrompt="1"/>
          </p:nvPr>
        </p:nvSpPr>
        <p:spPr>
          <a:xfrm>
            <a:off x="426424" y="1129914"/>
            <a:ext cx="5555965" cy="2573509"/>
          </a:xfrm>
        </p:spPr>
        <p:txBody>
          <a:bodyPr wrap="square" lIns="0" tIns="0" rIns="0" bIns="0">
            <a:noAutofit/>
          </a:bodyPr>
          <a:lstStyle>
            <a:lvl1pPr marL="0" marR="0" indent="0" algn="l" defTabSz="914192" rtl="0" eaLnBrk="1" fontAlgn="auto" latinLnBrk="0" hangingPunct="1">
              <a:lnSpc>
                <a:spcPct val="90000"/>
              </a:lnSpc>
              <a:spcBef>
                <a:spcPts val="0"/>
              </a:spcBef>
              <a:spcAft>
                <a:spcPts val="2549"/>
              </a:spcAft>
              <a:buClrTx/>
              <a:buSzPct val="90000"/>
              <a:buFont typeface="Wingdings" panose="05000000000000000000" pitchFamily="2" charset="2"/>
              <a:buNone/>
              <a:tabLst/>
              <a:defRPr sz="2400" b="0" i="0">
                <a:solidFill>
                  <a:srgbClr val="000000"/>
                </a:solidFill>
                <a:latin typeface="+mn-lt"/>
              </a:defRPr>
            </a:lvl1pPr>
            <a:lvl2pPr marL="224054" marR="0" indent="0" algn="l" defTabSz="914192"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48107" indent="0">
              <a:buNone/>
              <a:defRPr/>
            </a:lvl3pPr>
            <a:lvl4pPr marL="672161" indent="0">
              <a:buNone/>
              <a:defRPr/>
            </a:lvl4pPr>
            <a:lvl5pPr marL="896214" indent="0">
              <a:buNone/>
              <a:defRPr/>
            </a:lvl5pPr>
          </a:lstStyle>
          <a:p>
            <a:pPr lvl="0"/>
            <a:r>
              <a:rPr lang="pt-BR"/>
              <a:t>Subhead Segoe UI 24pt</a:t>
            </a:r>
          </a:p>
          <a:p>
            <a:pPr lvl="0"/>
            <a:r>
              <a:rPr lang="pt-BR"/>
              <a:t>Subhead Segoe UI 24pt</a:t>
            </a:r>
          </a:p>
          <a:p>
            <a:pPr lvl="0"/>
            <a:r>
              <a:rPr lang="pt-BR"/>
              <a:t>Subhead Segoe UI 24pt</a:t>
            </a:r>
          </a:p>
        </p:txBody>
      </p:sp>
    </p:spTree>
    <p:extLst>
      <p:ext uri="{BB962C8B-B14F-4D97-AF65-F5344CB8AC3E}">
        <p14:creationId xmlns:p14="http://schemas.microsoft.com/office/powerpoint/2010/main" val="2926956221"/>
      </p:ext>
    </p:extLst>
  </p:cSld>
  <p:clrMapOvr>
    <a:masterClrMapping/>
  </p:clrMapOvr>
  <p:transition>
    <p:fade/>
  </p:transition>
  <p:extLst>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ENTER">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3" y="457200"/>
            <a:ext cx="11018520" cy="553998"/>
          </a:xfrm>
        </p:spPr>
        <p:txBody>
          <a:bodyPr/>
          <a:lstStyle>
            <a:lvl1pPr algn="ct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3293880643"/>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3081651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Azure Data All Hands">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FEE0C23-C0DD-6E4A-9E72-11CB6C3AA833}"/>
              </a:ext>
            </a:extLst>
          </p:cNvPr>
          <p:cNvSpPr/>
          <p:nvPr userDrawn="1"/>
        </p:nvSpPr>
        <p:spPr bwMode="auto">
          <a:xfrm>
            <a:off x="5326063" y="0"/>
            <a:ext cx="6865937"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4" name="Graphic 3">
            <a:extLst>
              <a:ext uri="{FF2B5EF4-FFF2-40B4-BE49-F238E27FC236}">
                <a16:creationId xmlns:a16="http://schemas.microsoft.com/office/drawing/2014/main" id="{A57CF859-E00A-8047-B30C-E47B6D4BB41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11371" y="377371"/>
            <a:ext cx="6103257" cy="6103257"/>
          </a:xfrm>
          <a:prstGeom prst="rect">
            <a:avLst/>
          </a:prstGeom>
        </p:spPr>
      </p:pic>
      <p:sp>
        <p:nvSpPr>
          <p:cNvPr id="3" name="Rectangle 2">
            <a:extLst>
              <a:ext uri="{FF2B5EF4-FFF2-40B4-BE49-F238E27FC236}">
                <a16:creationId xmlns:a16="http://schemas.microsoft.com/office/drawing/2014/main" id="{4696F784-A615-2F41-93AA-8064D970D771}"/>
              </a:ext>
            </a:extLst>
          </p:cNvPr>
          <p:cNvSpPr/>
          <p:nvPr userDrawn="1"/>
        </p:nvSpPr>
        <p:spPr bwMode="auto">
          <a:xfrm>
            <a:off x="1" y="1"/>
            <a:ext cx="12192000" cy="6858000"/>
          </a:xfrm>
          <a:prstGeom prst="rect">
            <a:avLst/>
          </a:prstGeom>
          <a:gradFill>
            <a:gsLst>
              <a:gs pos="100000">
                <a:schemeClr val="accent1">
                  <a:alpha val="25000"/>
                </a:schemeClr>
              </a:gs>
              <a:gs pos="0">
                <a:schemeClr val="accent1">
                  <a:alpha val="0"/>
                </a:scheme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sp>
        <p:nvSpPr>
          <p:cNvPr id="10" name="Text Placeholder 4">
            <a:extLst>
              <a:ext uri="{FF2B5EF4-FFF2-40B4-BE49-F238E27FC236}">
                <a16:creationId xmlns:a16="http://schemas.microsoft.com/office/drawing/2014/main" id="{9971DF7F-2C6F-C047-87E6-01BCE692B33C}"/>
              </a:ext>
            </a:extLst>
          </p:cNvPr>
          <p:cNvSpPr>
            <a:spLocks noGrp="1"/>
          </p:cNvSpPr>
          <p:nvPr>
            <p:ph type="body" sz="quarter" idx="13" hasCustomPrompt="1"/>
          </p:nvPr>
        </p:nvSpPr>
        <p:spPr>
          <a:xfrm>
            <a:off x="582042" y="6088741"/>
            <a:ext cx="4164583" cy="215444"/>
          </a:xfrm>
          <a:noFill/>
        </p:spPr>
        <p:txBody>
          <a:bodyPr wrap="square" lIns="0" tIns="0" rIns="0" bIns="0">
            <a:spAutoFit/>
          </a:bodyPr>
          <a:lstStyle>
            <a:lvl1pPr marL="0" indent="0">
              <a:spcBef>
                <a:spcPts val="0"/>
              </a:spcBef>
              <a:buNone/>
              <a:defRPr sz="1400" b="0" i="0" spc="0" baseline="0">
                <a:solidFill>
                  <a:schemeClr val="tx1"/>
                </a:solidFill>
                <a:latin typeface="Segoe UI" panose="020B0502040204020203" pitchFamily="34" charset="0"/>
                <a:cs typeface="Segoe UI" panose="020B0502040204020203" pitchFamily="34" charset="0"/>
              </a:defRPr>
            </a:lvl1pPr>
          </a:lstStyle>
          <a:p>
            <a:pPr lvl="0"/>
            <a:r>
              <a:rPr lang="en-US"/>
              <a:t>Date</a:t>
            </a:r>
          </a:p>
        </p:txBody>
      </p:sp>
      <p:sp>
        <p:nvSpPr>
          <p:cNvPr id="11" name="Text Placeholder 4">
            <a:extLst>
              <a:ext uri="{FF2B5EF4-FFF2-40B4-BE49-F238E27FC236}">
                <a16:creationId xmlns:a16="http://schemas.microsoft.com/office/drawing/2014/main" id="{F5A9D17E-0B71-3F4E-966C-B9B2C5D11AAB}"/>
              </a:ext>
            </a:extLst>
          </p:cNvPr>
          <p:cNvSpPr>
            <a:spLocks noGrp="1"/>
          </p:cNvSpPr>
          <p:nvPr>
            <p:ph type="body" sz="quarter" idx="14" hasCustomPrompt="1"/>
          </p:nvPr>
        </p:nvSpPr>
        <p:spPr>
          <a:xfrm>
            <a:off x="582042" y="4400889"/>
            <a:ext cx="4164583" cy="215444"/>
          </a:xfrm>
          <a:noFill/>
        </p:spPr>
        <p:txBody>
          <a:bodyPr wrap="square" lIns="0" tIns="0" rIns="0" bIns="0">
            <a:spAutoFit/>
          </a:bodyPr>
          <a:lstStyle>
            <a:lvl1pPr marL="0" indent="0">
              <a:spcBef>
                <a:spcPts val="0"/>
              </a:spcBef>
              <a:buNone/>
              <a:defRPr sz="1400" b="0" i="0" spc="0" baseline="0">
                <a:solidFill>
                  <a:schemeClr val="tx1"/>
                </a:solidFill>
                <a:latin typeface="Segoe UI" panose="020B0502040204020203" pitchFamily="34" charset="0"/>
                <a:cs typeface="Segoe UI" panose="020B0502040204020203" pitchFamily="34" charset="0"/>
              </a:defRPr>
            </a:lvl1pPr>
          </a:lstStyle>
          <a:p>
            <a:pPr lvl="0"/>
            <a:r>
              <a:rPr lang="en-US"/>
              <a:t>Speaker title</a:t>
            </a:r>
          </a:p>
        </p:txBody>
      </p:sp>
      <p:pic>
        <p:nvPicPr>
          <p:cNvPr id="9" name="MS logo white - EMF" descr="Microsoft logo white text version">
            <a:extLst>
              <a:ext uri="{FF2B5EF4-FFF2-40B4-BE49-F238E27FC236}">
                <a16:creationId xmlns:a16="http://schemas.microsoft.com/office/drawing/2014/main" id="{34ABE124-0544-0C4D-9FCE-68AA16069F0C}"/>
              </a:ext>
            </a:extLst>
          </p:cNvPr>
          <p:cNvPicPr>
            <a:picLocks noChangeAspect="1"/>
          </p:cNvPicPr>
          <p:nvPr userDrawn="1"/>
        </p:nvPicPr>
        <p:blipFill>
          <a:blip r:embed="rId4"/>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7329508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Azure title square Analytics">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E32DCC-89E6-2942-BD28-909F19CCECED}"/>
              </a:ext>
            </a:extLst>
          </p:cNvPr>
          <p:cNvSpPr/>
          <p:nvPr userDrawn="1"/>
        </p:nvSpPr>
        <p:spPr bwMode="auto">
          <a:xfrm>
            <a:off x="1" y="1"/>
            <a:ext cx="12192000" cy="6858000"/>
          </a:xfrm>
          <a:prstGeom prst="rect">
            <a:avLst/>
          </a:prstGeom>
          <a:gradFill>
            <a:gsLst>
              <a:gs pos="100000">
                <a:schemeClr val="accent1">
                  <a:alpha val="25000"/>
                </a:schemeClr>
              </a:gs>
              <a:gs pos="0">
                <a:schemeClr val="accent1">
                  <a:alpha val="0"/>
                </a:scheme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4" name="Graphic 3">
            <a:extLst>
              <a:ext uri="{FF2B5EF4-FFF2-40B4-BE49-F238E27FC236}">
                <a16:creationId xmlns:a16="http://schemas.microsoft.com/office/drawing/2014/main" id="{A57CF859-E00A-8047-B30C-E47B6D4BB41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flipH="1">
            <a:off x="5711371" y="377371"/>
            <a:ext cx="6103257" cy="6103257"/>
          </a:xfrm>
          <a:prstGeom prst="rect">
            <a:avLst/>
          </a:prstGeom>
        </p:spPr>
      </p:pic>
      <p:sp>
        <p:nvSpPr>
          <p:cNvPr id="10" name="Text Placeholder 4">
            <a:extLst>
              <a:ext uri="{FF2B5EF4-FFF2-40B4-BE49-F238E27FC236}">
                <a16:creationId xmlns:a16="http://schemas.microsoft.com/office/drawing/2014/main" id="{9971DF7F-2C6F-C047-87E6-01BCE692B33C}"/>
              </a:ext>
            </a:extLst>
          </p:cNvPr>
          <p:cNvSpPr>
            <a:spLocks noGrp="1"/>
          </p:cNvSpPr>
          <p:nvPr>
            <p:ph type="body" sz="quarter" idx="13" hasCustomPrompt="1"/>
          </p:nvPr>
        </p:nvSpPr>
        <p:spPr>
          <a:xfrm>
            <a:off x="582042" y="6088741"/>
            <a:ext cx="4164583" cy="215444"/>
          </a:xfrm>
          <a:noFill/>
        </p:spPr>
        <p:txBody>
          <a:bodyPr wrap="square" lIns="0" tIns="0" rIns="0" bIns="0">
            <a:spAutoFit/>
          </a:bodyPr>
          <a:lstStyle>
            <a:lvl1pPr marL="0" indent="0">
              <a:spcBef>
                <a:spcPts val="0"/>
              </a:spcBef>
              <a:buNone/>
              <a:defRPr sz="1400" b="0" i="0" spc="0" baseline="0">
                <a:solidFill>
                  <a:schemeClr val="tx1"/>
                </a:solidFill>
                <a:latin typeface="Segoe UI" panose="020B0502040204020203" pitchFamily="34" charset="0"/>
                <a:cs typeface="Segoe UI" panose="020B0502040204020203" pitchFamily="34" charset="0"/>
              </a:defRPr>
            </a:lvl1pPr>
          </a:lstStyle>
          <a:p>
            <a:pPr lvl="0"/>
            <a:r>
              <a:rPr lang="en-US"/>
              <a:t>Date</a:t>
            </a:r>
          </a:p>
        </p:txBody>
      </p:sp>
      <p:sp>
        <p:nvSpPr>
          <p:cNvPr id="11" name="Text Placeholder 4">
            <a:extLst>
              <a:ext uri="{FF2B5EF4-FFF2-40B4-BE49-F238E27FC236}">
                <a16:creationId xmlns:a16="http://schemas.microsoft.com/office/drawing/2014/main" id="{F5A9D17E-0B71-3F4E-966C-B9B2C5D11AAB}"/>
              </a:ext>
            </a:extLst>
          </p:cNvPr>
          <p:cNvSpPr>
            <a:spLocks noGrp="1"/>
          </p:cNvSpPr>
          <p:nvPr>
            <p:ph type="body" sz="quarter" idx="14" hasCustomPrompt="1"/>
          </p:nvPr>
        </p:nvSpPr>
        <p:spPr>
          <a:xfrm>
            <a:off x="582042" y="4400889"/>
            <a:ext cx="4164583" cy="215444"/>
          </a:xfrm>
          <a:noFill/>
        </p:spPr>
        <p:txBody>
          <a:bodyPr wrap="square" lIns="0" tIns="0" rIns="0" bIns="0">
            <a:spAutoFit/>
          </a:bodyPr>
          <a:lstStyle>
            <a:lvl1pPr marL="0" indent="0">
              <a:spcBef>
                <a:spcPts val="0"/>
              </a:spcBef>
              <a:buNone/>
              <a:defRPr sz="1400" b="0" i="0" spc="0" baseline="0">
                <a:solidFill>
                  <a:schemeClr val="tx1"/>
                </a:solidFill>
                <a:latin typeface="Segoe UI" panose="020B0502040204020203" pitchFamily="34" charset="0"/>
                <a:cs typeface="Segoe UI" panose="020B0502040204020203" pitchFamily="34" charset="0"/>
              </a:defRPr>
            </a:lvl1pPr>
          </a:lstStyle>
          <a:p>
            <a:pPr lvl="0"/>
            <a:r>
              <a:rPr lang="en-US"/>
              <a:t>Speaker title</a:t>
            </a:r>
          </a:p>
        </p:txBody>
      </p:sp>
      <p:pic>
        <p:nvPicPr>
          <p:cNvPr id="9" name="MS logo white - EMF" descr="Microsoft logo white text version">
            <a:extLst>
              <a:ext uri="{FF2B5EF4-FFF2-40B4-BE49-F238E27FC236}">
                <a16:creationId xmlns:a16="http://schemas.microsoft.com/office/drawing/2014/main" id="{23134787-BE40-F64C-A6DE-5715D574AD88}"/>
              </a:ext>
            </a:extLst>
          </p:cNvPr>
          <p:cNvPicPr>
            <a:picLocks noChangeAspect="1"/>
          </p:cNvPicPr>
          <p:nvPr userDrawn="1"/>
        </p:nvPicPr>
        <p:blipFill>
          <a:blip r:embed="rId4"/>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050255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Azure title square AI">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EEE23F2-E1AE-BA41-B1A6-5983A9246D62}"/>
              </a:ext>
            </a:extLst>
          </p:cNvPr>
          <p:cNvSpPr/>
          <p:nvPr userDrawn="1"/>
        </p:nvSpPr>
        <p:spPr bwMode="auto">
          <a:xfrm>
            <a:off x="1" y="1"/>
            <a:ext cx="12192000" cy="6858000"/>
          </a:xfrm>
          <a:prstGeom prst="rect">
            <a:avLst/>
          </a:prstGeom>
          <a:gradFill>
            <a:gsLst>
              <a:gs pos="100000">
                <a:schemeClr val="accent1">
                  <a:alpha val="25000"/>
                </a:schemeClr>
              </a:gs>
              <a:gs pos="0">
                <a:schemeClr val="accent1">
                  <a:alpha val="0"/>
                </a:scheme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4" name="Graphic 3">
            <a:extLst>
              <a:ext uri="{FF2B5EF4-FFF2-40B4-BE49-F238E27FC236}">
                <a16:creationId xmlns:a16="http://schemas.microsoft.com/office/drawing/2014/main" id="{A57CF859-E00A-8047-B30C-E47B6D4BB41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flipH="1">
            <a:off x="5711371" y="377371"/>
            <a:ext cx="6103257" cy="6103257"/>
          </a:xfrm>
          <a:prstGeom prst="rect">
            <a:avLst/>
          </a:prstGeom>
        </p:spPr>
      </p:pic>
      <p:sp>
        <p:nvSpPr>
          <p:cNvPr id="10" name="Text Placeholder 4">
            <a:extLst>
              <a:ext uri="{FF2B5EF4-FFF2-40B4-BE49-F238E27FC236}">
                <a16:creationId xmlns:a16="http://schemas.microsoft.com/office/drawing/2014/main" id="{9971DF7F-2C6F-C047-87E6-01BCE692B33C}"/>
              </a:ext>
            </a:extLst>
          </p:cNvPr>
          <p:cNvSpPr>
            <a:spLocks noGrp="1"/>
          </p:cNvSpPr>
          <p:nvPr>
            <p:ph type="body" sz="quarter" idx="13" hasCustomPrompt="1"/>
          </p:nvPr>
        </p:nvSpPr>
        <p:spPr>
          <a:xfrm>
            <a:off x="582042" y="6088741"/>
            <a:ext cx="4164583" cy="215444"/>
          </a:xfrm>
          <a:noFill/>
        </p:spPr>
        <p:txBody>
          <a:bodyPr wrap="square" lIns="0" tIns="0" rIns="0" bIns="0">
            <a:spAutoFit/>
          </a:bodyPr>
          <a:lstStyle>
            <a:lvl1pPr marL="0" indent="0">
              <a:spcBef>
                <a:spcPts val="0"/>
              </a:spcBef>
              <a:buNone/>
              <a:defRPr sz="1400" b="0" i="0" spc="0" baseline="0">
                <a:solidFill>
                  <a:schemeClr val="tx1"/>
                </a:solidFill>
                <a:latin typeface="Segoe UI" panose="020B0502040204020203" pitchFamily="34" charset="0"/>
                <a:cs typeface="Segoe UI" panose="020B0502040204020203" pitchFamily="34" charset="0"/>
              </a:defRPr>
            </a:lvl1pPr>
          </a:lstStyle>
          <a:p>
            <a:pPr lvl="0"/>
            <a:r>
              <a:rPr lang="en-US"/>
              <a:t>Date</a:t>
            </a:r>
          </a:p>
        </p:txBody>
      </p:sp>
      <p:sp>
        <p:nvSpPr>
          <p:cNvPr id="11" name="Text Placeholder 4">
            <a:extLst>
              <a:ext uri="{FF2B5EF4-FFF2-40B4-BE49-F238E27FC236}">
                <a16:creationId xmlns:a16="http://schemas.microsoft.com/office/drawing/2014/main" id="{F5A9D17E-0B71-3F4E-966C-B9B2C5D11AAB}"/>
              </a:ext>
            </a:extLst>
          </p:cNvPr>
          <p:cNvSpPr>
            <a:spLocks noGrp="1"/>
          </p:cNvSpPr>
          <p:nvPr>
            <p:ph type="body" sz="quarter" idx="14" hasCustomPrompt="1"/>
          </p:nvPr>
        </p:nvSpPr>
        <p:spPr>
          <a:xfrm>
            <a:off x="582042" y="4400889"/>
            <a:ext cx="4164583" cy="215444"/>
          </a:xfrm>
          <a:noFill/>
        </p:spPr>
        <p:txBody>
          <a:bodyPr wrap="square" lIns="0" tIns="0" rIns="0" bIns="0">
            <a:spAutoFit/>
          </a:bodyPr>
          <a:lstStyle>
            <a:lvl1pPr marL="0" indent="0">
              <a:spcBef>
                <a:spcPts val="0"/>
              </a:spcBef>
              <a:buNone/>
              <a:defRPr sz="1400" b="0" i="0" spc="0" baseline="0">
                <a:solidFill>
                  <a:schemeClr val="tx1"/>
                </a:solidFill>
                <a:latin typeface="Segoe UI" panose="020B0502040204020203" pitchFamily="34" charset="0"/>
                <a:cs typeface="Segoe UI" panose="020B0502040204020203" pitchFamily="34" charset="0"/>
              </a:defRPr>
            </a:lvl1pPr>
          </a:lstStyle>
          <a:p>
            <a:pPr lvl="0"/>
            <a:r>
              <a:rPr lang="en-US"/>
              <a:t>Speaker title</a:t>
            </a:r>
          </a:p>
        </p:txBody>
      </p:sp>
      <p:pic>
        <p:nvPicPr>
          <p:cNvPr id="9" name="MS logo white - EMF" descr="Microsoft logo white text version">
            <a:extLst>
              <a:ext uri="{FF2B5EF4-FFF2-40B4-BE49-F238E27FC236}">
                <a16:creationId xmlns:a16="http://schemas.microsoft.com/office/drawing/2014/main" id="{561F5A86-AB4E-BD4C-914B-A9F1DF6CC310}"/>
              </a:ext>
            </a:extLst>
          </p:cNvPr>
          <p:cNvPicPr>
            <a:picLocks noChangeAspect="1"/>
          </p:cNvPicPr>
          <p:nvPr userDrawn="1"/>
        </p:nvPicPr>
        <p:blipFill>
          <a:blip r:embed="rId4"/>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8868591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CE18DD-934B-406E-9A8A-CB695F904135}"/>
              </a:ext>
            </a:extLst>
          </p:cNvPr>
          <p:cNvSpPr>
            <a:spLocks noGrp="1"/>
          </p:cNvSpPr>
          <p:nvPr>
            <p:ph type="title"/>
          </p:nvPr>
        </p:nvSpPr>
        <p:spPr>
          <a:xfrm>
            <a:off x="588263" y="1527969"/>
            <a:ext cx="5507737" cy="979488"/>
          </a:xfrm>
        </p:spPr>
        <p:txBody>
          <a:bodyPr/>
          <a:lstStyle/>
          <a:p>
            <a:r>
              <a:rPr lang="en-US"/>
              <a:t>Click to edit Master title style</a:t>
            </a:r>
          </a:p>
        </p:txBody>
      </p:sp>
      <p:sp>
        <p:nvSpPr>
          <p:cNvPr id="5" name="Text Placeholder 4">
            <a:extLst>
              <a:ext uri="{FF2B5EF4-FFF2-40B4-BE49-F238E27FC236}">
                <a16:creationId xmlns:a16="http://schemas.microsoft.com/office/drawing/2014/main" id="{21C2B5AF-0799-4E87-82F3-7633F52FFAFC}"/>
              </a:ext>
            </a:extLst>
          </p:cNvPr>
          <p:cNvSpPr>
            <a:spLocks noGrp="1"/>
          </p:cNvSpPr>
          <p:nvPr>
            <p:ph type="body" sz="quarter" idx="10"/>
          </p:nvPr>
        </p:nvSpPr>
        <p:spPr>
          <a:xfrm>
            <a:off x="584200" y="3104871"/>
            <a:ext cx="5655235" cy="1440394"/>
          </a:xfrm>
        </p:spPr>
        <p:txBody>
          <a:bodyPr/>
          <a:lstStyle>
            <a:lvl1pPr marL="0" indent="0">
              <a:spcBef>
                <a:spcPts val="1200"/>
              </a:spcBef>
              <a:buNone/>
              <a:defRPr sz="2400"/>
            </a:lvl1pPr>
            <a:lvl2pPr marL="0" indent="0">
              <a:buNone/>
              <a:defRPr sz="1800"/>
            </a:lvl2pPr>
            <a:lvl3pPr marL="0" indent="0">
              <a:buNone/>
              <a:defRPr sz="1400"/>
            </a:lvl3pPr>
            <a:lvl4pPr marL="0" indent="0">
              <a:buNone/>
              <a:defRPr sz="1200"/>
            </a:lvl4pPr>
            <a:lvl5pPr marL="0" indent="0">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78710613"/>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Case Study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1205069"/>
            <a:ext cx="4158362" cy="1212761"/>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425657"/>
            <a:ext cx="4162425" cy="2843380"/>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cxnSp>
        <p:nvCxnSpPr>
          <p:cNvPr id="7" name="Straight Connector 6">
            <a:extLst>
              <a:ext uri="{FF2B5EF4-FFF2-40B4-BE49-F238E27FC236}">
                <a16:creationId xmlns:a16="http://schemas.microsoft.com/office/drawing/2014/main" id="{707D76AE-79B3-F84D-9417-921BF09368AE}"/>
              </a:ext>
            </a:extLst>
          </p:cNvPr>
          <p:cNvCxnSpPr>
            <a:cxnSpLocks/>
          </p:cNvCxnSpPr>
          <p:nvPr userDrawn="1"/>
        </p:nvCxnSpPr>
        <p:spPr>
          <a:xfrm>
            <a:off x="584200" y="3129144"/>
            <a:ext cx="4167188" cy="0"/>
          </a:xfrm>
          <a:prstGeom prst="line">
            <a:avLst/>
          </a:prstGeom>
          <a:ln w="12700">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a:extLst>
              <a:ext uri="{FF2B5EF4-FFF2-40B4-BE49-F238E27FC236}">
                <a16:creationId xmlns:a16="http://schemas.microsoft.com/office/drawing/2014/main" id="{F16F3A13-C728-6542-B198-3BA2DF7BEA01}"/>
              </a:ext>
            </a:extLst>
          </p:cNvPr>
          <p:cNvSpPr>
            <a:spLocks noGrp="1"/>
          </p:cNvSpPr>
          <p:nvPr>
            <p:ph type="body" sz="quarter" idx="12" hasCustomPrompt="1"/>
          </p:nvPr>
        </p:nvSpPr>
        <p:spPr>
          <a:xfrm>
            <a:off x="584200" y="2527265"/>
            <a:ext cx="4167188" cy="246221"/>
          </a:xfrm>
        </p:spPr>
        <p:txBody>
          <a:bodyPr/>
          <a:lstStyle>
            <a:lvl1pPr marL="0" indent="0">
              <a:buNone/>
              <a:defRPr sz="1600" b="1" i="0">
                <a:solidFill>
                  <a:schemeClr val="accent1"/>
                </a:solidFill>
                <a:latin typeface="Segoe UI Semibold" panose="020B0502040204020203" pitchFamily="34" charset="0"/>
                <a:cs typeface="Segoe UI Semibold" panose="020B0502040204020203" pitchFamily="34" charset="0"/>
              </a:defRPr>
            </a:lvl1pPr>
            <a:lvl2pPr marL="228600" indent="0">
              <a:buNone/>
              <a:defRPr/>
            </a:lvl2pPr>
            <a:lvl3pPr marL="457200" indent="0">
              <a:buNone/>
              <a:defRPr/>
            </a:lvl3pPr>
            <a:lvl4pPr marL="661988" indent="0">
              <a:buNone/>
              <a:defRPr/>
            </a:lvl4pPr>
            <a:lvl5pPr marL="855663" indent="0">
              <a:buNone/>
              <a:defRPr/>
            </a:lvl5pPr>
          </a:lstStyle>
          <a:p>
            <a:pPr lvl="0"/>
            <a:r>
              <a:rPr lang="en-US" err="1"/>
              <a:t>Subheader</a:t>
            </a:r>
            <a:endParaRPr lang="en-US"/>
          </a:p>
        </p:txBody>
      </p:sp>
    </p:spTree>
    <p:extLst>
      <p:ext uri="{BB962C8B-B14F-4D97-AF65-F5344CB8AC3E}">
        <p14:creationId xmlns:p14="http://schemas.microsoft.com/office/powerpoint/2010/main" val="59305804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4_Case Study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1256889" y="4009966"/>
            <a:ext cx="9678222" cy="553998"/>
          </a:xfrm>
        </p:spPr>
        <p:txBody>
          <a:bodyPr anchor="t"/>
          <a:lstStyle>
            <a:lvl1pPr algn="ct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2067394" y="4725025"/>
            <a:ext cx="8057212" cy="338554"/>
          </a:xfrm>
        </p:spPr>
        <p:txBody>
          <a:bodyPr anchor="t"/>
          <a:lstStyle>
            <a:lvl1pPr marL="0" indent="0" algn="ctr">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0" y="-1"/>
            <a:ext cx="12192000" cy="3848905"/>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88110808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10/6/2021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5_Case Study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2067394" y="4590113"/>
            <a:ext cx="8057212" cy="338554"/>
          </a:xfrm>
        </p:spPr>
        <p:txBody>
          <a:bodyPr anchor="t"/>
          <a:lstStyle>
            <a:lvl1pPr marL="0" indent="0" algn="ctr">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0" y="-1"/>
            <a:ext cx="12192000" cy="4302178"/>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1189434" y="3615148"/>
            <a:ext cx="9678222" cy="553998"/>
          </a:xfrm>
        </p:spPr>
        <p:txBody>
          <a:bodyPr anchor="t"/>
          <a:lstStyle>
            <a:lvl1pPr algn="ctr">
              <a:defRPr/>
            </a:lvl1pPr>
          </a:lstStyle>
          <a:p>
            <a:r>
              <a:rPr lang="en-US"/>
              <a:t>Title square photo layout </a:t>
            </a:r>
          </a:p>
        </p:txBody>
      </p:sp>
    </p:spTree>
    <p:extLst>
      <p:ext uri="{BB962C8B-B14F-4D97-AF65-F5344CB8AC3E}">
        <p14:creationId xmlns:p14="http://schemas.microsoft.com/office/powerpoint/2010/main" val="31193581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EF227518-E0C9-435E-A0A0-150D2B57B112}"/>
              </a:ext>
            </a:extLst>
          </p:cNvPr>
          <p:cNvSpPr/>
          <p:nvPr userDrawn="1"/>
        </p:nvSpPr>
        <p:spPr bwMode="auto">
          <a:xfrm>
            <a:off x="6148422" y="1607226"/>
            <a:ext cx="2651760" cy="4678900"/>
          </a:xfrm>
          <a:prstGeom prst="rect">
            <a:avLst/>
          </a:prstGeom>
          <a:solidFill>
            <a:srgbClr val="000000"/>
          </a:solidFill>
          <a:ln w="9525" cap="flat" cmpd="sng" algn="ctr">
            <a:noFill/>
            <a:prstDash val="solid"/>
            <a:headEnd type="none" w="med" len="med"/>
            <a:tailEnd type="none" w="med" len="med"/>
          </a:ln>
          <a:effectLst>
            <a:outerShdw blurRad="571500" algn="tl" rotWithShape="0">
              <a:srgbClr val="0078D4">
                <a:alpha val="70000"/>
              </a:srgbClr>
            </a:outerShdw>
          </a:effectLst>
        </p:spPr>
        <p:txBody>
          <a:bodyPr rot="0" spcFirstLastPara="0" vertOverflow="overflow" horzOverflow="overflow" vert="horz" wrap="square" lIns="182880" tIns="182880" rIns="182880" bIns="146304" numCol="1" spcCol="0" rtlCol="0" fromWordArt="0" anchor="t" anchorCtr="0" forceAA="0" compatLnSpc="1">
            <a:prstTxWarp prst="textNoShape">
              <a:avLst/>
            </a:prstTxWarp>
            <a:noAutofit/>
          </a:bodyPr>
          <a:lstStyle/>
          <a:p>
            <a:pPr marR="0" lvl="0" indent="0" algn="ctr" defTabSz="932472" fontAlgn="base">
              <a:lnSpc>
                <a:spcPct val="90000"/>
              </a:lnSpc>
              <a:spcBef>
                <a:spcPct val="0"/>
              </a:spcBef>
              <a:spcAft>
                <a:spcPct val="0"/>
              </a:spcAft>
              <a:buClrTx/>
              <a:buSzTx/>
              <a:buFontTx/>
              <a:buNone/>
              <a:tabLst/>
            </a:pPr>
            <a:endParaRPr kumimoji="0" lang="en-US" sz="1600" b="0" i="0" u="none" strike="noStrike" cap="none" spc="0" normalizeH="0" baseline="0" err="1">
              <a:ln>
                <a:noFill/>
              </a:ln>
              <a:solidFill>
                <a:srgbClr val="50E6FF"/>
              </a:solidFill>
              <a:effectLst/>
              <a:uLnTx/>
              <a:uFillTx/>
              <a:latin typeface="Segoe UI Semibold"/>
            </a:endParaRPr>
          </a:p>
        </p:txBody>
      </p:sp>
      <p:sp>
        <p:nvSpPr>
          <p:cNvPr id="18" name="Rectangle 17">
            <a:extLst>
              <a:ext uri="{FF2B5EF4-FFF2-40B4-BE49-F238E27FC236}">
                <a16:creationId xmlns:a16="http://schemas.microsoft.com/office/drawing/2014/main" id="{9F0EB202-E158-4485-B222-0FCDEC89A309}"/>
              </a:ext>
            </a:extLst>
          </p:cNvPr>
          <p:cNvSpPr/>
          <p:nvPr userDrawn="1"/>
        </p:nvSpPr>
        <p:spPr bwMode="auto">
          <a:xfrm>
            <a:off x="501998" y="1607226"/>
            <a:ext cx="2651760" cy="4678900"/>
          </a:xfrm>
          <a:prstGeom prst="rect">
            <a:avLst/>
          </a:prstGeom>
          <a:solidFill>
            <a:srgbClr val="000000"/>
          </a:solidFill>
          <a:ln w="9525" cap="flat" cmpd="sng" algn="ctr">
            <a:noFill/>
            <a:prstDash val="solid"/>
            <a:headEnd type="none" w="med" len="med"/>
            <a:tailEnd type="none" w="med" len="med"/>
          </a:ln>
          <a:effectLst>
            <a:outerShdw blurRad="571500" algn="tl" rotWithShape="0">
              <a:srgbClr val="0078D4">
                <a:alpha val="70000"/>
              </a:srgbClr>
            </a:outerShdw>
          </a:effectLst>
        </p:spPr>
        <p:txBody>
          <a:bodyPr rot="0" spcFirstLastPara="0" vertOverflow="overflow" horzOverflow="overflow" vert="horz" wrap="square" lIns="182880" tIns="182880" rIns="182880" bIns="146304" numCol="1" spcCol="0" rtlCol="0" fromWordArt="0" anchor="t" anchorCtr="0" forceAA="0" compatLnSpc="1">
            <a:prstTxWarp prst="textNoShape">
              <a:avLst/>
            </a:prstTxWarp>
            <a:noAutofit/>
          </a:bodyPr>
          <a:lstStyle/>
          <a:p>
            <a:pPr marR="0" lvl="0" indent="0" algn="ctr" defTabSz="932472" fontAlgn="base">
              <a:lnSpc>
                <a:spcPct val="90000"/>
              </a:lnSpc>
              <a:spcBef>
                <a:spcPct val="0"/>
              </a:spcBef>
              <a:spcAft>
                <a:spcPct val="0"/>
              </a:spcAft>
              <a:buClrTx/>
              <a:buSzTx/>
              <a:buFontTx/>
              <a:buNone/>
              <a:tabLst/>
            </a:pPr>
            <a:endParaRPr kumimoji="0" lang="en-US" sz="1600" b="0" i="0" u="none" strike="noStrike" cap="none" spc="0" normalizeH="0" baseline="0" err="1">
              <a:ln>
                <a:noFill/>
              </a:ln>
              <a:solidFill>
                <a:srgbClr val="50E6FF"/>
              </a:solidFill>
              <a:effectLst/>
              <a:uLnTx/>
              <a:uFillTx/>
              <a:latin typeface="Segoe UI Semibold"/>
            </a:endParaRPr>
          </a:p>
        </p:txBody>
      </p:sp>
      <p:sp>
        <p:nvSpPr>
          <p:cNvPr id="19" name="Rectangle 18">
            <a:extLst>
              <a:ext uri="{FF2B5EF4-FFF2-40B4-BE49-F238E27FC236}">
                <a16:creationId xmlns:a16="http://schemas.microsoft.com/office/drawing/2014/main" id="{D5C71814-DCC4-46FC-A1BB-1A648FD5C85B}"/>
              </a:ext>
            </a:extLst>
          </p:cNvPr>
          <p:cNvSpPr/>
          <p:nvPr userDrawn="1"/>
        </p:nvSpPr>
        <p:spPr bwMode="auto">
          <a:xfrm>
            <a:off x="3325210" y="1607226"/>
            <a:ext cx="2651760" cy="4678900"/>
          </a:xfrm>
          <a:prstGeom prst="rect">
            <a:avLst/>
          </a:prstGeom>
          <a:solidFill>
            <a:srgbClr val="000000"/>
          </a:solidFill>
          <a:ln w="9525" cap="flat" cmpd="sng" algn="ctr">
            <a:noFill/>
            <a:prstDash val="solid"/>
            <a:headEnd type="none" w="med" len="med"/>
            <a:tailEnd type="none" w="med" len="med"/>
          </a:ln>
          <a:effectLst>
            <a:outerShdw blurRad="571500" algn="tl" rotWithShape="0">
              <a:srgbClr val="0078D4">
                <a:alpha val="70000"/>
              </a:srgbClr>
            </a:outerShdw>
          </a:effectLst>
        </p:spPr>
        <p:txBody>
          <a:bodyPr rot="0" spcFirstLastPara="0" vertOverflow="overflow" horzOverflow="overflow" vert="horz" wrap="square" lIns="182880" tIns="182880" rIns="182880" bIns="146304" numCol="1" spcCol="0" rtlCol="0" fromWordArt="0" anchor="t" anchorCtr="0" forceAA="0" compatLnSpc="1">
            <a:prstTxWarp prst="textNoShape">
              <a:avLst/>
            </a:prstTxWarp>
            <a:noAutofit/>
          </a:bodyPr>
          <a:lstStyle/>
          <a:p>
            <a:pPr marR="0" lvl="0" indent="0" algn="ctr" defTabSz="932472" fontAlgn="base">
              <a:lnSpc>
                <a:spcPct val="90000"/>
              </a:lnSpc>
              <a:spcBef>
                <a:spcPct val="0"/>
              </a:spcBef>
              <a:spcAft>
                <a:spcPct val="0"/>
              </a:spcAft>
              <a:buClrTx/>
              <a:buSzTx/>
              <a:buFontTx/>
              <a:buNone/>
              <a:tabLst/>
            </a:pPr>
            <a:endParaRPr kumimoji="0" lang="en-US" sz="1600" b="0" i="0" u="none" strike="noStrike" cap="none" spc="0" normalizeH="0" baseline="0" err="1">
              <a:ln>
                <a:noFill/>
              </a:ln>
              <a:solidFill>
                <a:srgbClr val="50E6FF"/>
              </a:solidFill>
              <a:effectLst/>
              <a:uLnTx/>
              <a:uFillTx/>
              <a:latin typeface="Segoe UI Semibold"/>
            </a:endParaRPr>
          </a:p>
        </p:txBody>
      </p:sp>
      <p:sp>
        <p:nvSpPr>
          <p:cNvPr id="20" name="Rectangle 19">
            <a:extLst>
              <a:ext uri="{FF2B5EF4-FFF2-40B4-BE49-F238E27FC236}">
                <a16:creationId xmlns:a16="http://schemas.microsoft.com/office/drawing/2014/main" id="{DB9427F7-C573-4C8C-B153-697CCBE1BFB2}"/>
              </a:ext>
            </a:extLst>
          </p:cNvPr>
          <p:cNvSpPr/>
          <p:nvPr userDrawn="1"/>
        </p:nvSpPr>
        <p:spPr bwMode="auto">
          <a:xfrm>
            <a:off x="8971633" y="1607226"/>
            <a:ext cx="2651760" cy="4678900"/>
          </a:xfrm>
          <a:prstGeom prst="rect">
            <a:avLst/>
          </a:prstGeom>
          <a:solidFill>
            <a:srgbClr val="000000"/>
          </a:solidFill>
          <a:ln w="9525" cap="flat" cmpd="sng" algn="ctr">
            <a:noFill/>
            <a:prstDash val="solid"/>
            <a:headEnd type="none" w="med" len="med"/>
            <a:tailEnd type="none" w="med" len="med"/>
          </a:ln>
          <a:effectLst>
            <a:outerShdw blurRad="571500" algn="tl" rotWithShape="0">
              <a:srgbClr val="0078D4">
                <a:alpha val="70000"/>
              </a:srgbClr>
            </a:outerShdw>
          </a:effectLst>
        </p:spPr>
        <p:txBody>
          <a:bodyPr rot="0" spcFirstLastPara="0" vertOverflow="overflow" horzOverflow="overflow" vert="horz" wrap="square" lIns="182880" tIns="182880" rIns="182880" bIns="146304" numCol="1" spcCol="0" rtlCol="0" fromWordArt="0" anchor="t" anchorCtr="0" forceAA="0" compatLnSpc="1">
            <a:prstTxWarp prst="textNoShape">
              <a:avLst/>
            </a:prstTxWarp>
            <a:noAutofit/>
          </a:bodyPr>
          <a:lstStyle/>
          <a:p>
            <a:pPr marR="0" lvl="0" indent="0" algn="ctr" defTabSz="932472" fontAlgn="base">
              <a:lnSpc>
                <a:spcPct val="90000"/>
              </a:lnSpc>
              <a:spcBef>
                <a:spcPct val="0"/>
              </a:spcBef>
              <a:spcAft>
                <a:spcPct val="0"/>
              </a:spcAft>
              <a:buClrTx/>
              <a:buSzTx/>
              <a:buFontTx/>
              <a:buNone/>
              <a:tabLst/>
            </a:pPr>
            <a:endParaRPr kumimoji="0" lang="en-US" sz="1600" b="0" i="0" u="none" strike="noStrike" cap="none" spc="0" normalizeH="0" baseline="0" err="1">
              <a:ln>
                <a:noFill/>
              </a:ln>
              <a:solidFill>
                <a:srgbClr val="50E6FF"/>
              </a:solidFill>
              <a:effectLst/>
              <a:uLnTx/>
              <a:uFillTx/>
              <a:latin typeface="Segoe UI Semibold"/>
            </a:endParaRPr>
          </a:p>
        </p:txBody>
      </p:sp>
      <p:sp>
        <p:nvSpPr>
          <p:cNvPr id="13" name="Text Placeholder 12">
            <a:extLst>
              <a:ext uri="{FF2B5EF4-FFF2-40B4-BE49-F238E27FC236}">
                <a16:creationId xmlns:a16="http://schemas.microsoft.com/office/drawing/2014/main" id="{4DE6FDA7-6359-42AB-AACF-D7A3D7D28A33}"/>
              </a:ext>
            </a:extLst>
          </p:cNvPr>
          <p:cNvSpPr>
            <a:spLocks noGrp="1"/>
          </p:cNvSpPr>
          <p:nvPr>
            <p:ph type="body" sz="quarter" idx="15"/>
          </p:nvPr>
        </p:nvSpPr>
        <p:spPr>
          <a:xfrm>
            <a:off x="588963" y="1011238"/>
            <a:ext cx="11020425" cy="276999"/>
          </a:xfrm>
        </p:spPr>
        <p:txBody>
          <a:bodyPr/>
          <a:lstStyle>
            <a:lvl1pPr marL="0" indent="0" algn="ctr">
              <a:buNone/>
              <a:defRPr kumimoji="0" lang="en-US" sz="1800" b="0" i="0" u="none" strike="noStrike" kern="1200" cap="none" spc="0" normalizeH="0" baseline="0" dirty="0">
                <a:ln>
                  <a:noFill/>
                </a:ln>
                <a:solidFill>
                  <a:srgbClr val="50E6FF"/>
                </a:solidFill>
                <a:effectLst/>
                <a:uLnTx/>
                <a:uFillTx/>
                <a:latin typeface="Segoe UI"/>
                <a:ea typeface="+mn-ea"/>
                <a:cs typeface="+mn-cs"/>
              </a:defRPr>
            </a:lvl1pPr>
            <a:lvl2pPr marL="0" indent="0">
              <a:buNone/>
              <a:defRPr sz="1600">
                <a:solidFill>
                  <a:schemeClr val="tx2"/>
                </a:solidFill>
              </a:defRPr>
            </a:lvl2pPr>
            <a:lvl3pPr marL="0" indent="0">
              <a:buNone/>
              <a:defRPr sz="1200">
                <a:solidFill>
                  <a:schemeClr val="tx2"/>
                </a:solidFill>
              </a:defRPr>
            </a:lvl3pPr>
            <a:lvl4pPr marL="0" indent="0">
              <a:buNone/>
              <a:defRPr sz="1100">
                <a:solidFill>
                  <a:schemeClr val="tx2"/>
                </a:solidFill>
              </a:defRPr>
            </a:lvl4pPr>
            <a:lvl5pPr marL="0" indent="0">
              <a:buNone/>
              <a:defRPr sz="1100">
                <a:solidFill>
                  <a:schemeClr val="tx2"/>
                </a:solidFill>
              </a:defRPr>
            </a:lvl5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Click to edit Master text styles</a:t>
            </a:r>
          </a:p>
        </p:txBody>
      </p:sp>
      <p:sp>
        <p:nvSpPr>
          <p:cNvPr id="14" name="Text Placeholder 12">
            <a:extLst>
              <a:ext uri="{FF2B5EF4-FFF2-40B4-BE49-F238E27FC236}">
                <a16:creationId xmlns:a16="http://schemas.microsoft.com/office/drawing/2014/main" id="{7308AB1B-0249-467A-8D9D-1BF735767950}"/>
              </a:ext>
            </a:extLst>
          </p:cNvPr>
          <p:cNvSpPr>
            <a:spLocks noGrp="1"/>
          </p:cNvSpPr>
          <p:nvPr>
            <p:ph type="body" sz="quarter" idx="16"/>
          </p:nvPr>
        </p:nvSpPr>
        <p:spPr>
          <a:xfrm>
            <a:off x="588963" y="211097"/>
            <a:ext cx="11020425" cy="246221"/>
          </a:xfrm>
        </p:spPr>
        <p:txBody>
          <a:bodyPr/>
          <a:lstStyle>
            <a:lvl1pPr marL="0" indent="0" algn="ctr">
              <a:buNone/>
              <a:defRPr sz="1600" cap="all" spc="100" baseline="0">
                <a:solidFill>
                  <a:schemeClr val="accent1">
                    <a:lumMod val="60000"/>
                    <a:lumOff val="40000"/>
                  </a:schemeClr>
                </a:solidFill>
              </a:defRPr>
            </a:lvl1pPr>
            <a:lvl2pPr marL="0" indent="0">
              <a:buNone/>
              <a:defRPr sz="1600">
                <a:solidFill>
                  <a:schemeClr val="tx2"/>
                </a:solidFill>
              </a:defRPr>
            </a:lvl2pPr>
            <a:lvl3pPr marL="0" indent="0">
              <a:buNone/>
              <a:defRPr sz="1200">
                <a:solidFill>
                  <a:schemeClr val="tx2"/>
                </a:solidFill>
              </a:defRPr>
            </a:lvl3pPr>
            <a:lvl4pPr marL="0" indent="0">
              <a:buNone/>
              <a:defRPr sz="1100">
                <a:solidFill>
                  <a:schemeClr val="tx2"/>
                </a:solidFill>
              </a:defRPr>
            </a:lvl4pPr>
            <a:lvl5pPr marL="0" indent="0">
              <a:buNone/>
              <a:defRPr sz="1100">
                <a:solidFill>
                  <a:schemeClr val="tx2"/>
                </a:solidFill>
              </a:defRPr>
            </a:lvl5pPr>
          </a:lstStyle>
          <a:p>
            <a:pPr lvl="0"/>
            <a:r>
              <a:rPr lang="en-US"/>
              <a:t>Click to edit Master text styles</a:t>
            </a:r>
          </a:p>
        </p:txBody>
      </p:sp>
      <p:sp>
        <p:nvSpPr>
          <p:cNvPr id="2" name="Title 1">
            <a:extLst>
              <a:ext uri="{FF2B5EF4-FFF2-40B4-BE49-F238E27FC236}">
                <a16:creationId xmlns:a16="http://schemas.microsoft.com/office/drawing/2014/main" id="{A404B5B7-8773-4896-9B51-294411DD9822}"/>
              </a:ext>
            </a:extLst>
          </p:cNvPr>
          <p:cNvSpPr>
            <a:spLocks noGrp="1"/>
          </p:cNvSpPr>
          <p:nvPr>
            <p:ph type="title"/>
          </p:nvPr>
        </p:nvSpPr>
        <p:spPr/>
        <p:txBody>
          <a:bodyPr/>
          <a:lstStyle>
            <a:lvl1pPr algn="ctr">
              <a:defRPr/>
            </a:lvl1pPr>
          </a:lstStyle>
          <a:p>
            <a:r>
              <a:rPr lang="en-US"/>
              <a:t>Click to edit Master title style</a:t>
            </a:r>
          </a:p>
        </p:txBody>
      </p:sp>
      <p:sp>
        <p:nvSpPr>
          <p:cNvPr id="7" name="Text Placeholder 6">
            <a:extLst>
              <a:ext uri="{FF2B5EF4-FFF2-40B4-BE49-F238E27FC236}">
                <a16:creationId xmlns:a16="http://schemas.microsoft.com/office/drawing/2014/main" id="{73042E59-3F2D-45CC-A47B-3CA4D6A108E5}"/>
              </a:ext>
            </a:extLst>
          </p:cNvPr>
          <p:cNvSpPr>
            <a:spLocks noGrp="1"/>
          </p:cNvSpPr>
          <p:nvPr>
            <p:ph type="body" sz="quarter" idx="26" hasCustomPrompt="1"/>
          </p:nvPr>
        </p:nvSpPr>
        <p:spPr>
          <a:xfrm>
            <a:off x="588963" y="1702382"/>
            <a:ext cx="2411412" cy="1235723"/>
          </a:xfrm>
        </p:spPr>
        <p:txBody>
          <a:bodyPr/>
          <a:lstStyle>
            <a:lvl1pPr marL="0" indent="0">
              <a:buNone/>
              <a:defRPr sz="1200" cap="all" spc="100" baseline="0">
                <a:solidFill>
                  <a:schemeClr val="accent1">
                    <a:lumMod val="60000"/>
                    <a:lumOff val="40000"/>
                  </a:schemeClr>
                </a:solidFill>
                <a:latin typeface="+mj-lt"/>
              </a:defRPr>
            </a:lvl1pPr>
            <a:lvl2pPr marL="0" indent="0">
              <a:spcBef>
                <a:spcPts val="0"/>
              </a:spcBef>
              <a:spcAft>
                <a:spcPts val="1200"/>
              </a:spcAft>
              <a:buNone/>
              <a:defRPr sz="1200">
                <a:solidFill>
                  <a:schemeClr val="accent1">
                    <a:lumMod val="60000"/>
                    <a:lumOff val="40000"/>
                  </a:schemeClr>
                </a:solidFill>
              </a:defRPr>
            </a:lvl2pPr>
            <a:lvl3pPr marL="0" indent="0">
              <a:spcBef>
                <a:spcPts val="300"/>
              </a:spcBef>
              <a:spcAft>
                <a:spcPts val="300"/>
              </a:spcAft>
              <a:buNone/>
              <a:defRPr sz="1050"/>
            </a:lvl3pPr>
            <a:lvl4pPr marL="0" indent="0">
              <a:spcBef>
                <a:spcPts val="600"/>
              </a:spcBef>
              <a:spcAft>
                <a:spcPts val="600"/>
              </a:spcAft>
              <a:buNone/>
              <a:defRPr sz="1000" b="1"/>
            </a:lvl4pPr>
            <a:lvl5pPr marL="171450" indent="-171450">
              <a:buFont typeface="Arial" panose="020B0604020202020204" pitchFamily="34" charset="0"/>
              <a:buChar char="•"/>
              <a:defRPr sz="900"/>
            </a:lvl5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
        <p:nvSpPr>
          <p:cNvPr id="22" name="Text Placeholder 6">
            <a:extLst>
              <a:ext uri="{FF2B5EF4-FFF2-40B4-BE49-F238E27FC236}">
                <a16:creationId xmlns:a16="http://schemas.microsoft.com/office/drawing/2014/main" id="{9599F6FC-4120-434E-A257-EDA21F526B4E}"/>
              </a:ext>
            </a:extLst>
          </p:cNvPr>
          <p:cNvSpPr>
            <a:spLocks noGrp="1"/>
          </p:cNvSpPr>
          <p:nvPr>
            <p:ph type="body" sz="quarter" idx="27" hasCustomPrompt="1"/>
          </p:nvPr>
        </p:nvSpPr>
        <p:spPr>
          <a:xfrm>
            <a:off x="3445384" y="1702382"/>
            <a:ext cx="2411412" cy="1235723"/>
          </a:xfrm>
        </p:spPr>
        <p:txBody>
          <a:bodyPr/>
          <a:lstStyle>
            <a:lvl1pPr marL="0" indent="0">
              <a:buNone/>
              <a:defRPr sz="1200" cap="all" spc="100" baseline="0">
                <a:solidFill>
                  <a:schemeClr val="accent1">
                    <a:lumMod val="60000"/>
                    <a:lumOff val="40000"/>
                  </a:schemeClr>
                </a:solidFill>
                <a:latin typeface="+mj-lt"/>
              </a:defRPr>
            </a:lvl1pPr>
            <a:lvl2pPr marL="0" indent="0">
              <a:spcBef>
                <a:spcPts val="0"/>
              </a:spcBef>
              <a:spcAft>
                <a:spcPts val="1200"/>
              </a:spcAft>
              <a:buNone/>
              <a:defRPr sz="1200">
                <a:solidFill>
                  <a:schemeClr val="accent1">
                    <a:lumMod val="60000"/>
                    <a:lumOff val="40000"/>
                  </a:schemeClr>
                </a:solidFill>
              </a:defRPr>
            </a:lvl2pPr>
            <a:lvl3pPr marL="0" indent="0">
              <a:spcBef>
                <a:spcPts val="300"/>
              </a:spcBef>
              <a:spcAft>
                <a:spcPts val="300"/>
              </a:spcAft>
              <a:buNone/>
              <a:defRPr sz="1050"/>
            </a:lvl3pPr>
            <a:lvl4pPr marL="0" indent="0">
              <a:spcBef>
                <a:spcPts val="600"/>
              </a:spcBef>
              <a:spcAft>
                <a:spcPts val="600"/>
              </a:spcAft>
              <a:buNone/>
              <a:defRPr sz="1000" b="1"/>
            </a:lvl4pPr>
            <a:lvl5pPr marL="171450" indent="-171450">
              <a:buFont typeface="Arial" panose="020B0604020202020204" pitchFamily="34" charset="0"/>
              <a:buChar char="•"/>
              <a:defRPr sz="900"/>
            </a:lvl5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6">
            <a:extLst>
              <a:ext uri="{FF2B5EF4-FFF2-40B4-BE49-F238E27FC236}">
                <a16:creationId xmlns:a16="http://schemas.microsoft.com/office/drawing/2014/main" id="{2DE9D245-D213-4997-9799-EC1C29E6E3E7}"/>
              </a:ext>
            </a:extLst>
          </p:cNvPr>
          <p:cNvSpPr>
            <a:spLocks noGrp="1"/>
          </p:cNvSpPr>
          <p:nvPr>
            <p:ph type="body" sz="quarter" idx="28" hasCustomPrompt="1"/>
          </p:nvPr>
        </p:nvSpPr>
        <p:spPr>
          <a:xfrm>
            <a:off x="6268596" y="1702382"/>
            <a:ext cx="2411412" cy="1235723"/>
          </a:xfrm>
        </p:spPr>
        <p:txBody>
          <a:bodyPr/>
          <a:lstStyle>
            <a:lvl1pPr marL="0" indent="0">
              <a:buNone/>
              <a:defRPr sz="1200" cap="all" spc="100" baseline="0">
                <a:solidFill>
                  <a:schemeClr val="accent1">
                    <a:lumMod val="60000"/>
                    <a:lumOff val="40000"/>
                  </a:schemeClr>
                </a:solidFill>
                <a:latin typeface="+mj-lt"/>
              </a:defRPr>
            </a:lvl1pPr>
            <a:lvl2pPr marL="0" indent="0">
              <a:spcBef>
                <a:spcPts val="0"/>
              </a:spcBef>
              <a:spcAft>
                <a:spcPts val="1200"/>
              </a:spcAft>
              <a:buNone/>
              <a:defRPr sz="1200">
                <a:solidFill>
                  <a:schemeClr val="accent1">
                    <a:lumMod val="60000"/>
                    <a:lumOff val="40000"/>
                  </a:schemeClr>
                </a:solidFill>
              </a:defRPr>
            </a:lvl2pPr>
            <a:lvl3pPr marL="0" indent="0">
              <a:spcBef>
                <a:spcPts val="300"/>
              </a:spcBef>
              <a:spcAft>
                <a:spcPts val="300"/>
              </a:spcAft>
              <a:buNone/>
              <a:defRPr sz="1050"/>
            </a:lvl3pPr>
            <a:lvl4pPr marL="0" indent="0">
              <a:spcBef>
                <a:spcPts val="600"/>
              </a:spcBef>
              <a:spcAft>
                <a:spcPts val="600"/>
              </a:spcAft>
              <a:buNone/>
              <a:defRPr sz="1000" b="1"/>
            </a:lvl4pPr>
            <a:lvl5pPr marL="171450" indent="-171450">
              <a:buFont typeface="Arial" panose="020B0604020202020204" pitchFamily="34" charset="0"/>
              <a:buChar char="•"/>
              <a:defRPr sz="900"/>
            </a:lvl5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6">
            <a:extLst>
              <a:ext uri="{FF2B5EF4-FFF2-40B4-BE49-F238E27FC236}">
                <a16:creationId xmlns:a16="http://schemas.microsoft.com/office/drawing/2014/main" id="{98699805-E14A-494D-A249-391BCDF54C04}"/>
              </a:ext>
            </a:extLst>
          </p:cNvPr>
          <p:cNvSpPr>
            <a:spLocks noGrp="1"/>
          </p:cNvSpPr>
          <p:nvPr>
            <p:ph type="body" sz="quarter" idx="29" hasCustomPrompt="1"/>
          </p:nvPr>
        </p:nvSpPr>
        <p:spPr>
          <a:xfrm>
            <a:off x="9091807" y="1702382"/>
            <a:ext cx="2411412" cy="1235723"/>
          </a:xfrm>
        </p:spPr>
        <p:txBody>
          <a:bodyPr/>
          <a:lstStyle>
            <a:lvl1pPr marL="0" indent="0">
              <a:buNone/>
              <a:defRPr sz="1200" cap="all" spc="100" baseline="0">
                <a:solidFill>
                  <a:schemeClr val="accent1">
                    <a:lumMod val="60000"/>
                    <a:lumOff val="40000"/>
                  </a:schemeClr>
                </a:solidFill>
                <a:latin typeface="+mj-lt"/>
              </a:defRPr>
            </a:lvl1pPr>
            <a:lvl2pPr marL="0" indent="0">
              <a:spcBef>
                <a:spcPts val="0"/>
              </a:spcBef>
              <a:spcAft>
                <a:spcPts val="1200"/>
              </a:spcAft>
              <a:buNone/>
              <a:defRPr sz="1200">
                <a:solidFill>
                  <a:schemeClr val="accent1">
                    <a:lumMod val="60000"/>
                    <a:lumOff val="40000"/>
                  </a:schemeClr>
                </a:solidFill>
              </a:defRPr>
            </a:lvl2pPr>
            <a:lvl3pPr marL="0" indent="0">
              <a:spcBef>
                <a:spcPts val="300"/>
              </a:spcBef>
              <a:spcAft>
                <a:spcPts val="300"/>
              </a:spcAft>
              <a:buNone/>
              <a:defRPr sz="1050"/>
            </a:lvl3pPr>
            <a:lvl4pPr marL="0" indent="0">
              <a:spcBef>
                <a:spcPts val="600"/>
              </a:spcBef>
              <a:spcAft>
                <a:spcPts val="600"/>
              </a:spcAft>
              <a:buNone/>
              <a:defRPr sz="1000" b="1"/>
            </a:lvl4pPr>
            <a:lvl5pPr marL="171450" indent="-171450">
              <a:buFont typeface="Arial" panose="020B0604020202020204" pitchFamily="34" charset="0"/>
              <a:buChar char="•"/>
              <a:defRPr sz="900"/>
            </a:lvl5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2889864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12">
          <p15:clr>
            <a:srgbClr val="A4A3A4"/>
          </p15:clr>
        </p15:guide>
        <p15:guide id="28" orient="horz" pos="905">
          <p15:clr>
            <a:srgbClr val="5ACBF0"/>
          </p15:clr>
        </p15:guide>
        <p15:guide id="29" orient="horz" pos="1272">
          <p15:clr>
            <a:srgbClr val="5ACBF0"/>
          </p15:clr>
        </p15:guide>
        <p15:guide id="30"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_Case Study - Square photo ">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919789" y="1829383"/>
            <a:ext cx="6272212" cy="382535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4D01F877-9644-4DF2-B556-7EC1CCAB4A44}"/>
              </a:ext>
            </a:extLst>
          </p:cNvPr>
          <p:cNvSpPr>
            <a:spLocks noGrp="1"/>
          </p:cNvSpPr>
          <p:nvPr>
            <p:ph type="title"/>
          </p:nvPr>
        </p:nvSpPr>
        <p:spPr>
          <a:xfrm>
            <a:off x="588263" y="457200"/>
            <a:ext cx="11018520" cy="430887"/>
          </a:xfrm>
        </p:spPr>
        <p:txBody>
          <a:bodyPr/>
          <a:lstStyle>
            <a:lvl1pPr>
              <a:defRPr sz="2800"/>
            </a:lvl1pPr>
          </a:lstStyle>
          <a:p>
            <a:r>
              <a:rPr lang="en-US"/>
              <a:t>Click to edit Master title style</a:t>
            </a:r>
          </a:p>
        </p:txBody>
      </p:sp>
      <p:sp>
        <p:nvSpPr>
          <p:cNvPr id="8" name="Text Placeholder 7">
            <a:extLst>
              <a:ext uri="{FF2B5EF4-FFF2-40B4-BE49-F238E27FC236}">
                <a16:creationId xmlns:a16="http://schemas.microsoft.com/office/drawing/2014/main" id="{CCAA7104-20E2-4EED-8AEE-6B3D8BE7B7D3}"/>
              </a:ext>
            </a:extLst>
          </p:cNvPr>
          <p:cNvSpPr>
            <a:spLocks noGrp="1"/>
          </p:cNvSpPr>
          <p:nvPr>
            <p:ph type="body" sz="quarter" idx="12"/>
          </p:nvPr>
        </p:nvSpPr>
        <p:spPr>
          <a:xfrm>
            <a:off x="584200" y="1829383"/>
            <a:ext cx="5040313" cy="1471172"/>
          </a:xfrm>
        </p:spPr>
        <p:txBody>
          <a:bodyPr/>
          <a:lstStyle>
            <a:lvl1pPr marL="0" indent="0">
              <a:spcAft>
                <a:spcPts val="600"/>
              </a:spcAft>
              <a:buNone/>
              <a:defRPr sz="1800">
                <a:latin typeface="+mn-lt"/>
              </a:defRPr>
            </a:lvl1pPr>
            <a:lvl2pPr marL="0" indent="0">
              <a:spcAft>
                <a:spcPts val="600"/>
              </a:spcAft>
              <a:buNone/>
              <a:defRPr sz="1400"/>
            </a:lvl2pPr>
            <a:lvl3pPr marL="0" indent="0">
              <a:spcAft>
                <a:spcPts val="600"/>
              </a:spcAft>
              <a:buNone/>
              <a:defRPr sz="1200">
                <a:solidFill>
                  <a:schemeClr val="accent2">
                    <a:lumMod val="75000"/>
                  </a:schemeClr>
                </a:solidFill>
              </a:defRPr>
            </a:lvl3pPr>
            <a:lvl4pPr marL="0" indent="0">
              <a:spcAft>
                <a:spcPts val="600"/>
              </a:spcAft>
              <a:buNone/>
              <a:defRPr sz="1100"/>
            </a:lvl4pPr>
            <a:lvl5pPr marL="0" indent="0">
              <a:spcAft>
                <a:spcPts val="600"/>
              </a:spcAft>
              <a:buNone/>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071769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2_Case Study - Square photo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006D7-8176-48BF-9159-50F9BA33A044}"/>
              </a:ext>
            </a:extLst>
          </p:cNvPr>
          <p:cNvSpPr>
            <a:spLocks noGrp="1"/>
          </p:cNvSpPr>
          <p:nvPr>
            <p:ph type="title"/>
          </p:nvPr>
        </p:nvSpPr>
        <p:spPr>
          <a:xfrm>
            <a:off x="588263" y="457200"/>
            <a:ext cx="5124640" cy="553998"/>
          </a:xfrm>
        </p:spPr>
        <p:txBody>
          <a:bodyPr/>
          <a:lstStyle/>
          <a:p>
            <a:r>
              <a:rPr lang="en-US"/>
              <a:t>Click to edit Master title style</a:t>
            </a:r>
          </a:p>
        </p:txBody>
      </p:sp>
      <p:sp>
        <p:nvSpPr>
          <p:cNvPr id="8" name="Text Placeholder 7">
            <a:extLst>
              <a:ext uri="{FF2B5EF4-FFF2-40B4-BE49-F238E27FC236}">
                <a16:creationId xmlns:a16="http://schemas.microsoft.com/office/drawing/2014/main" id="{958B0E44-E0E8-4EF2-8B87-0F0E7439F98B}"/>
              </a:ext>
            </a:extLst>
          </p:cNvPr>
          <p:cNvSpPr>
            <a:spLocks noGrp="1"/>
          </p:cNvSpPr>
          <p:nvPr>
            <p:ph type="body" sz="quarter" idx="11"/>
          </p:nvPr>
        </p:nvSpPr>
        <p:spPr>
          <a:xfrm>
            <a:off x="630426" y="1975224"/>
            <a:ext cx="5040313" cy="1381917"/>
          </a:xfrm>
        </p:spPr>
        <p:txBody>
          <a:bodyPr/>
          <a:lstStyle>
            <a:lvl1pPr marL="0" indent="0">
              <a:spcBef>
                <a:spcPts val="1200"/>
              </a:spcBef>
              <a:spcAft>
                <a:spcPts val="0"/>
              </a:spcAft>
              <a:buNone/>
              <a:defRPr sz="2000">
                <a:solidFill>
                  <a:schemeClr val="accent2">
                    <a:lumMod val="75000"/>
                  </a:schemeClr>
                </a:solidFill>
                <a:latin typeface="+mj-lt"/>
              </a:defRPr>
            </a:lvl1pPr>
            <a:lvl2pPr marL="0" indent="0">
              <a:spcBef>
                <a:spcPts val="0"/>
              </a:spcBef>
              <a:spcAft>
                <a:spcPts val="600"/>
              </a:spcAft>
              <a:buNone/>
              <a:defRPr sz="1400"/>
            </a:lvl2pPr>
            <a:lvl3pPr marL="171450" indent="-171450">
              <a:spcAft>
                <a:spcPts val="600"/>
              </a:spcAft>
              <a:buFont typeface="Arial" panose="020B0604020202020204" pitchFamily="34" charset="0"/>
              <a:buChar char="•"/>
              <a:defRPr sz="1200"/>
            </a:lvl3pPr>
            <a:lvl4pPr marL="0" indent="0">
              <a:spcAft>
                <a:spcPts val="600"/>
              </a:spcAft>
              <a:buNone/>
              <a:defRPr sz="1100"/>
            </a:lvl4pPr>
            <a:lvl5pPr marL="0" indent="0">
              <a:spcAft>
                <a:spcPts val="600"/>
              </a:spcAft>
              <a:buNone/>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7063603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entere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A47FCD2-35E8-4BE3-B833-677EA693D445}"/>
              </a:ext>
            </a:extLst>
          </p:cNvPr>
          <p:cNvSpPr>
            <a:spLocks noGrp="1"/>
          </p:cNvSpPr>
          <p:nvPr>
            <p:ph type="pic" sz="quarter" idx="12"/>
          </p:nvPr>
        </p:nvSpPr>
        <p:spPr>
          <a:xfrm>
            <a:off x="0" y="0"/>
            <a:ext cx="4062413" cy="6858000"/>
          </a:xfrm>
        </p:spPr>
        <p:txBody>
          <a:bodyPr/>
          <a:lstStyle/>
          <a:p>
            <a:endParaRPr lang="en-US"/>
          </a:p>
        </p:txBody>
      </p:sp>
      <p:sp>
        <p:nvSpPr>
          <p:cNvPr id="7" name="Text Placeholder 6">
            <a:extLst>
              <a:ext uri="{FF2B5EF4-FFF2-40B4-BE49-F238E27FC236}">
                <a16:creationId xmlns:a16="http://schemas.microsoft.com/office/drawing/2014/main" id="{552ED8CC-05CB-4434-B309-4FA2356CFE57}"/>
              </a:ext>
            </a:extLst>
          </p:cNvPr>
          <p:cNvSpPr>
            <a:spLocks noGrp="1"/>
          </p:cNvSpPr>
          <p:nvPr>
            <p:ph type="body" sz="quarter" idx="13"/>
          </p:nvPr>
        </p:nvSpPr>
        <p:spPr>
          <a:xfrm>
            <a:off x="4849813" y="2688798"/>
            <a:ext cx="6392810" cy="1480405"/>
          </a:xfrm>
        </p:spPr>
        <p:txBody>
          <a:bodyPr anchor="ctr"/>
          <a:lstStyle>
            <a:lvl1pPr marL="0" indent="0">
              <a:spcBef>
                <a:spcPts val="1200"/>
              </a:spcBef>
              <a:spcAft>
                <a:spcPts val="600"/>
              </a:spcAft>
              <a:buNone/>
              <a:defRPr sz="2400"/>
            </a:lvl1pPr>
            <a:lvl2pPr marL="0" indent="0">
              <a:buNone/>
              <a:defRPr sz="1800"/>
            </a:lvl2pPr>
            <a:lvl3pPr marL="0" indent="0">
              <a:buNone/>
              <a:defRPr sz="1400"/>
            </a:lvl3pPr>
            <a:lvl4pPr marL="0" indent="0">
              <a:buNone/>
              <a:defRPr sz="1200"/>
            </a:lvl4pPr>
            <a:lvl5pPr marL="0" indent="0">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D8D43E5C-31C8-41DE-B184-8F135F190290}"/>
              </a:ext>
            </a:extLst>
          </p:cNvPr>
          <p:cNvSpPr>
            <a:spLocks noGrp="1"/>
          </p:cNvSpPr>
          <p:nvPr>
            <p:ph type="title"/>
          </p:nvPr>
        </p:nvSpPr>
        <p:spPr>
          <a:xfrm>
            <a:off x="588263" y="2810655"/>
            <a:ext cx="2851980" cy="553998"/>
          </a:xfrm>
        </p:spPr>
        <p:txBody>
          <a:bodyPr/>
          <a:lstStyle/>
          <a:p>
            <a:r>
              <a:rPr lang="en-US"/>
              <a:t>Click to</a:t>
            </a:r>
          </a:p>
        </p:txBody>
      </p:sp>
    </p:spTree>
    <p:extLst>
      <p:ext uri="{BB962C8B-B14F-4D97-AF65-F5344CB8AC3E}">
        <p14:creationId xmlns:p14="http://schemas.microsoft.com/office/powerpoint/2010/main" val="2858178420"/>
      </p:ext>
    </p:extLst>
  </p:cSld>
  <p:clrMapOvr>
    <a:masterClrMapping/>
  </p:clrMapOvr>
  <p:transition>
    <p:fade/>
  </p:transition>
  <p:hf sldNum="0" hdr="0" dt="0"/>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guide id="31" orient="horz" pos="216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entere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A47FCD2-35E8-4BE3-B833-677EA693D445}"/>
              </a:ext>
            </a:extLst>
          </p:cNvPr>
          <p:cNvSpPr>
            <a:spLocks noGrp="1"/>
          </p:cNvSpPr>
          <p:nvPr>
            <p:ph type="pic" sz="quarter" idx="12"/>
          </p:nvPr>
        </p:nvSpPr>
        <p:spPr>
          <a:xfrm>
            <a:off x="293688" y="292100"/>
            <a:ext cx="4110887" cy="6272213"/>
          </a:xfrm>
        </p:spPr>
        <p:txBody>
          <a:bodyPr/>
          <a:lstStyle/>
          <a:p>
            <a:endParaRPr lang="en-US"/>
          </a:p>
        </p:txBody>
      </p:sp>
      <p:sp>
        <p:nvSpPr>
          <p:cNvPr id="7" name="Text Placeholder 6">
            <a:extLst>
              <a:ext uri="{FF2B5EF4-FFF2-40B4-BE49-F238E27FC236}">
                <a16:creationId xmlns:a16="http://schemas.microsoft.com/office/drawing/2014/main" id="{552ED8CC-05CB-4434-B309-4FA2356CFE57}"/>
              </a:ext>
            </a:extLst>
          </p:cNvPr>
          <p:cNvSpPr>
            <a:spLocks noGrp="1"/>
          </p:cNvSpPr>
          <p:nvPr>
            <p:ph type="body" sz="quarter" idx="13"/>
          </p:nvPr>
        </p:nvSpPr>
        <p:spPr>
          <a:xfrm>
            <a:off x="4849813" y="2688798"/>
            <a:ext cx="6392810" cy="1480405"/>
          </a:xfrm>
        </p:spPr>
        <p:txBody>
          <a:bodyPr anchor="ctr"/>
          <a:lstStyle>
            <a:lvl1pPr marL="0" indent="0">
              <a:spcBef>
                <a:spcPts val="1200"/>
              </a:spcBef>
              <a:spcAft>
                <a:spcPts val="600"/>
              </a:spcAft>
              <a:buNone/>
              <a:defRPr sz="2400"/>
            </a:lvl1pPr>
            <a:lvl2pPr marL="0" indent="0">
              <a:buNone/>
              <a:defRPr sz="1800"/>
            </a:lvl2pPr>
            <a:lvl3pPr marL="0" indent="0">
              <a:buNone/>
              <a:defRPr sz="1400"/>
            </a:lvl3pPr>
            <a:lvl4pPr marL="0" indent="0">
              <a:buNone/>
              <a:defRPr sz="1200"/>
            </a:lvl4pPr>
            <a:lvl5pPr marL="0" indent="0">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D8D43E5C-31C8-41DE-B184-8F135F190290}"/>
              </a:ext>
            </a:extLst>
          </p:cNvPr>
          <p:cNvSpPr>
            <a:spLocks noGrp="1"/>
          </p:cNvSpPr>
          <p:nvPr>
            <p:ph type="title"/>
          </p:nvPr>
        </p:nvSpPr>
        <p:spPr>
          <a:xfrm>
            <a:off x="4849813" y="1956215"/>
            <a:ext cx="2851980" cy="553998"/>
          </a:xfrm>
        </p:spPr>
        <p:txBody>
          <a:bodyPr/>
          <a:lstStyle/>
          <a:p>
            <a:r>
              <a:rPr lang="en-US"/>
              <a:t>Click to</a:t>
            </a:r>
          </a:p>
        </p:txBody>
      </p:sp>
    </p:spTree>
    <p:extLst>
      <p:ext uri="{BB962C8B-B14F-4D97-AF65-F5344CB8AC3E}">
        <p14:creationId xmlns:p14="http://schemas.microsoft.com/office/powerpoint/2010/main" val="2858178420"/>
      </p:ext>
    </p:extLst>
  </p:cSld>
  <p:clrMapOvr>
    <a:masterClrMapping/>
  </p:clrMapOvr>
  <p:transition>
    <p:fade/>
  </p:transition>
  <p:hf sldNum="0" hdr="0" dt="0"/>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guide id="31" orient="horz" pos="216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507058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emo">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5" y="3035808"/>
            <a:ext cx="10664421"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
        <p:nvSpPr>
          <p:cNvPr id="3" name="Text Placeholder 4">
            <a:extLst>
              <a:ext uri="{FF2B5EF4-FFF2-40B4-BE49-F238E27FC236}">
                <a16:creationId xmlns:a16="http://schemas.microsoft.com/office/drawing/2014/main" id="{CADBD2D9-9F1F-468B-BCE0-535CBE7ECDCC}"/>
              </a:ext>
            </a:extLst>
          </p:cNvPr>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2">
                    <a:lumMod val="75000"/>
                  </a:schemeClr>
                </a:solidFill>
                <a:latin typeface="+mn-lt"/>
              </a:defRPr>
            </a:lvl1pPr>
          </a:lstStyle>
          <a:p>
            <a:pPr lvl="0"/>
            <a:r>
              <a:rPr lang="en-US"/>
              <a:t>Speaker name</a:t>
            </a:r>
          </a:p>
        </p:txBody>
      </p:sp>
      <p:sp>
        <p:nvSpPr>
          <p:cNvPr id="4" name="TextBox 3">
            <a:extLst>
              <a:ext uri="{FF2B5EF4-FFF2-40B4-BE49-F238E27FC236}">
                <a16:creationId xmlns:a16="http://schemas.microsoft.com/office/drawing/2014/main" id="{55696F2C-4866-4D5F-BE6A-70D8356F667D}"/>
              </a:ext>
            </a:extLst>
          </p:cNvPr>
          <p:cNvSpPr txBox="1"/>
          <p:nvPr userDrawn="1"/>
        </p:nvSpPr>
        <p:spPr>
          <a:xfrm>
            <a:off x="584200" y="1891022"/>
            <a:ext cx="2067874" cy="923330"/>
          </a:xfrm>
          <a:prstGeom prst="rect">
            <a:avLst/>
          </a:prstGeom>
          <a:noFill/>
        </p:spPr>
        <p:txBody>
          <a:bodyPr wrap="none" lIns="0" tIns="0" rIns="0" bIns="0" rtlCol="0">
            <a:spAutoFit/>
          </a:bodyPr>
          <a:lstStyle/>
          <a:p>
            <a:pPr algn="l"/>
            <a:r>
              <a:rPr lang="en-US" sz="6000" b="1">
                <a:solidFill>
                  <a:schemeClr val="accent1"/>
                </a:solidFill>
              </a:rPr>
              <a:t>demo</a:t>
            </a:r>
            <a:endParaRPr lang="en-US" sz="4400" b="1">
              <a:solidFill>
                <a:schemeClr val="accent1"/>
              </a:solidFill>
            </a:endParaRPr>
          </a:p>
        </p:txBody>
      </p:sp>
    </p:spTree>
    <p:extLst>
      <p:ext uri="{BB962C8B-B14F-4D97-AF65-F5344CB8AC3E}">
        <p14:creationId xmlns:p14="http://schemas.microsoft.com/office/powerpoint/2010/main" val="2726070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10452239"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
        <p:nvSpPr>
          <p:cNvPr id="3" name="Text Placeholder 4">
            <a:extLst>
              <a:ext uri="{FF2B5EF4-FFF2-40B4-BE49-F238E27FC236}">
                <a16:creationId xmlns:a16="http://schemas.microsoft.com/office/drawing/2014/main" id="{99609B48-4234-1C41-87EA-6ABB49DFAC04}"/>
              </a:ext>
            </a:extLst>
          </p:cNvPr>
          <p:cNvSpPr>
            <a:spLocks noGrp="1"/>
          </p:cNvSpPr>
          <p:nvPr>
            <p:ph type="body" sz="quarter" idx="12" hasCustomPrompt="1"/>
          </p:nvPr>
        </p:nvSpPr>
        <p:spPr>
          <a:xfrm>
            <a:off x="585216" y="3690601"/>
            <a:ext cx="5879589" cy="307777"/>
          </a:xfrm>
          <a:noFill/>
        </p:spPr>
        <p:txBody>
          <a:bodyPr wrap="square" lIns="0" tIns="0" rIns="0" bIns="0">
            <a:spAutoFit/>
          </a:bodyPr>
          <a:lstStyle>
            <a:lvl1pPr marL="0" indent="0">
              <a:spcBef>
                <a:spcPts val="0"/>
              </a:spcBef>
              <a:spcAft>
                <a:spcPts val="0"/>
              </a:spcAft>
              <a:buFont typeface="Arial" panose="020B0604020202020204" pitchFamily="34" charset="0"/>
              <a:buNone/>
              <a:defRPr sz="2000" spc="0" baseline="0">
                <a:solidFill>
                  <a:srgbClr val="50E6FF"/>
                </a:solidFill>
                <a:latin typeface="+mn-lt"/>
              </a:defRPr>
            </a:lvl1pPr>
          </a:lstStyle>
          <a:p>
            <a:pPr lvl="0"/>
            <a:r>
              <a:rPr lang="en-US" err="1"/>
              <a:t>Subheader</a:t>
            </a:r>
            <a:endParaRPr lang="en-US"/>
          </a:p>
        </p:txBody>
      </p:sp>
    </p:spTree>
    <p:extLst>
      <p:ext uri="{BB962C8B-B14F-4D97-AF65-F5344CB8AC3E}">
        <p14:creationId xmlns:p14="http://schemas.microsoft.com/office/powerpoint/2010/main" val="2794500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ENTER">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3" y="457200"/>
            <a:ext cx="11018520" cy="553998"/>
          </a:xfrm>
        </p:spPr>
        <p:txBody>
          <a:bodyPr/>
          <a:lstStyle>
            <a:lvl1pPr algn="ct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1445527302"/>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10/6/2021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CENTER LOW">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3" y="868015"/>
            <a:ext cx="11018520" cy="553998"/>
          </a:xfrm>
        </p:spPr>
        <p:txBody>
          <a:bodyPr/>
          <a:lstStyle>
            <a:lvl1pPr algn="ct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3430060897"/>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ENTER &amp; SUB">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3" y="457200"/>
            <a:ext cx="11018520" cy="553998"/>
          </a:xfrm>
        </p:spPr>
        <p:txBody>
          <a:bodyPr/>
          <a:lstStyle>
            <a:lvl1pPr algn="ctr">
              <a:defRPr>
                <a:solidFill>
                  <a:schemeClr val="tx1"/>
                </a:solidFill>
              </a:defRPr>
            </a:lvl1pPr>
          </a:lstStyle>
          <a:p>
            <a:r>
              <a:rPr lang="en-US"/>
              <a:t>Click to edit Master title style</a:t>
            </a:r>
          </a:p>
        </p:txBody>
      </p:sp>
      <p:sp>
        <p:nvSpPr>
          <p:cNvPr id="3" name="Text Placeholder 4">
            <a:extLst>
              <a:ext uri="{FF2B5EF4-FFF2-40B4-BE49-F238E27FC236}">
                <a16:creationId xmlns:a16="http://schemas.microsoft.com/office/drawing/2014/main" id="{00261B27-8650-E446-8F03-BBF1C43C279A}"/>
              </a:ext>
            </a:extLst>
          </p:cNvPr>
          <p:cNvSpPr>
            <a:spLocks noGrp="1"/>
          </p:cNvSpPr>
          <p:nvPr>
            <p:ph type="body" sz="quarter" idx="12" hasCustomPrompt="1"/>
          </p:nvPr>
        </p:nvSpPr>
        <p:spPr>
          <a:xfrm>
            <a:off x="584200" y="1128911"/>
            <a:ext cx="11018520" cy="307777"/>
          </a:xfrm>
          <a:noFill/>
        </p:spPr>
        <p:txBody>
          <a:bodyPr wrap="square" lIns="0" tIns="0" rIns="0" bIns="0">
            <a:spAutoFit/>
          </a:bodyPr>
          <a:lstStyle>
            <a:lvl1pPr marL="0" indent="0" algn="ctr">
              <a:spcBef>
                <a:spcPts val="0"/>
              </a:spcBef>
              <a:spcAft>
                <a:spcPts val="0"/>
              </a:spcAft>
              <a:buFont typeface="Arial" panose="020B0604020202020204" pitchFamily="34" charset="0"/>
              <a:buNone/>
              <a:defRPr sz="2000" spc="0" baseline="0">
                <a:solidFill>
                  <a:schemeClr val="accent2"/>
                </a:solidFill>
                <a:latin typeface="+mn-lt"/>
              </a:defRPr>
            </a:lvl1pPr>
          </a:lstStyle>
          <a:p>
            <a:pPr lvl="0"/>
            <a:r>
              <a:rPr lang="en-US" err="1"/>
              <a:t>Subheader</a:t>
            </a:r>
            <a:endParaRPr lang="en-US"/>
          </a:p>
        </p:txBody>
      </p:sp>
    </p:spTree>
    <p:extLst>
      <p:ext uri="{BB962C8B-B14F-4D97-AF65-F5344CB8AC3E}">
        <p14:creationId xmlns:p14="http://schemas.microsoft.com/office/powerpoint/2010/main" val="617466242"/>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_Title Subtitle Only">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3" y="457200"/>
            <a:ext cx="11018520" cy="553998"/>
          </a:xfrm>
        </p:spPr>
        <p:txBody>
          <a:bodyPr/>
          <a:lstStyle>
            <a:lvl1pPr>
              <a:defRPr>
                <a:solidFill>
                  <a:schemeClr val="tx1"/>
                </a:solidFill>
              </a:defRPr>
            </a:lvl1pPr>
          </a:lstStyle>
          <a:p>
            <a:r>
              <a:rPr lang="en-US"/>
              <a:t>Click to edit Master title style</a:t>
            </a:r>
          </a:p>
        </p:txBody>
      </p:sp>
      <p:sp>
        <p:nvSpPr>
          <p:cNvPr id="3" name="Text Placeholder 4">
            <a:extLst>
              <a:ext uri="{FF2B5EF4-FFF2-40B4-BE49-F238E27FC236}">
                <a16:creationId xmlns:a16="http://schemas.microsoft.com/office/drawing/2014/main" id="{00261B27-8650-E446-8F03-BBF1C43C279A}"/>
              </a:ext>
            </a:extLst>
          </p:cNvPr>
          <p:cNvSpPr>
            <a:spLocks noGrp="1"/>
          </p:cNvSpPr>
          <p:nvPr>
            <p:ph type="body" sz="quarter" idx="12" hasCustomPrompt="1"/>
          </p:nvPr>
        </p:nvSpPr>
        <p:spPr>
          <a:xfrm>
            <a:off x="585216" y="1029710"/>
            <a:ext cx="11018520" cy="307777"/>
          </a:xfrm>
          <a:noFill/>
        </p:spPr>
        <p:txBody>
          <a:bodyPr wrap="square" lIns="0" tIns="0" rIns="0" bIns="0">
            <a:spAutoFit/>
          </a:bodyPr>
          <a:lstStyle>
            <a:lvl1pPr marL="0" indent="0">
              <a:spcBef>
                <a:spcPts val="0"/>
              </a:spcBef>
              <a:spcAft>
                <a:spcPts val="0"/>
              </a:spcAft>
              <a:buFont typeface="Arial" panose="020B0604020202020204" pitchFamily="34" charset="0"/>
              <a:buNone/>
              <a:defRPr sz="2000" spc="0" baseline="0">
                <a:solidFill>
                  <a:schemeClr val="accent2"/>
                </a:solidFill>
                <a:latin typeface="+mn-lt"/>
              </a:defRPr>
            </a:lvl1pPr>
          </a:lstStyle>
          <a:p>
            <a:pPr lvl="0"/>
            <a:r>
              <a:rPr lang="en-US" err="1"/>
              <a:t>Subheader</a:t>
            </a:r>
            <a:endParaRPr lang="en-US"/>
          </a:p>
        </p:txBody>
      </p:sp>
    </p:spTree>
    <p:extLst>
      <p:ext uri="{BB962C8B-B14F-4D97-AF65-F5344CB8AC3E}">
        <p14:creationId xmlns:p14="http://schemas.microsoft.com/office/powerpoint/2010/main" val="3238310235"/>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HALLENGE | IMPACT Text - Bottom">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3" y="457200"/>
            <a:ext cx="11018520" cy="553998"/>
          </a:xfrm>
        </p:spPr>
        <p:txBody>
          <a:bodyPr/>
          <a:lstStyle>
            <a:lvl1pPr algn="ctr">
              <a:defRPr>
                <a:solidFill>
                  <a:schemeClr val="tx1"/>
                </a:solidFill>
              </a:defRPr>
            </a:lvl1pPr>
          </a:lstStyle>
          <a:p>
            <a:r>
              <a:rPr lang="en-US"/>
              <a:t>Click to edit Master title style</a:t>
            </a:r>
          </a:p>
        </p:txBody>
      </p:sp>
      <p:sp>
        <p:nvSpPr>
          <p:cNvPr id="5" name="Rectangle 4">
            <a:extLst>
              <a:ext uri="{FF2B5EF4-FFF2-40B4-BE49-F238E27FC236}">
                <a16:creationId xmlns:a16="http://schemas.microsoft.com/office/drawing/2014/main" id="{24DEC335-FEE1-4EB1-B420-AD6956CE2AF3}"/>
              </a:ext>
            </a:extLst>
          </p:cNvPr>
          <p:cNvSpPr/>
          <p:nvPr userDrawn="1"/>
        </p:nvSpPr>
        <p:spPr bwMode="auto">
          <a:xfrm>
            <a:off x="5546361" y="1419423"/>
            <a:ext cx="6364902" cy="4032667"/>
          </a:xfrm>
          <a:prstGeom prst="rect">
            <a:avLst/>
          </a:prstGeom>
          <a:solidFill>
            <a:srgbClr val="000000"/>
          </a:solidFill>
          <a:ln w="9525" cap="flat" cmpd="sng" algn="ctr">
            <a:noFill/>
            <a:prstDash val="solid"/>
            <a:headEnd type="none" w="med" len="med"/>
            <a:tailEnd type="none" w="med" len="med"/>
          </a:ln>
          <a:effectLst>
            <a:outerShdw blurRad="571500" algn="tl" rotWithShape="0">
              <a:srgbClr val="0078D4">
                <a:alpha val="70000"/>
              </a:srgbClr>
            </a:outerShdw>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kern="0">
              <a:gradFill>
                <a:gsLst>
                  <a:gs pos="0">
                    <a:srgbClr val="FFFFFF"/>
                  </a:gs>
                  <a:gs pos="100000">
                    <a:srgbClr val="FFFFFF"/>
                  </a:gs>
                </a:gsLst>
                <a:lin ang="5400000" scaled="0"/>
              </a:gradFill>
              <a:latin typeface="Segoe UI"/>
              <a:cs typeface="Segoe UI" pitchFamily="34" charset="0"/>
            </a:endParaRPr>
          </a:p>
        </p:txBody>
      </p:sp>
      <p:sp>
        <p:nvSpPr>
          <p:cNvPr id="6" name="Text Placeholder 5">
            <a:extLst>
              <a:ext uri="{FF2B5EF4-FFF2-40B4-BE49-F238E27FC236}">
                <a16:creationId xmlns:a16="http://schemas.microsoft.com/office/drawing/2014/main" id="{9951A650-201F-48A7-B180-661AB3BF3351}"/>
              </a:ext>
            </a:extLst>
          </p:cNvPr>
          <p:cNvSpPr>
            <a:spLocks noGrp="1"/>
          </p:cNvSpPr>
          <p:nvPr>
            <p:ph type="body" sz="quarter" idx="13"/>
          </p:nvPr>
        </p:nvSpPr>
        <p:spPr>
          <a:xfrm>
            <a:off x="588262" y="1436688"/>
            <a:ext cx="4574287" cy="1533753"/>
          </a:xfrm>
        </p:spPr>
        <p:txBody>
          <a:bodyPr/>
          <a:lstStyle>
            <a:lvl1pPr marL="0" indent="0">
              <a:spcBef>
                <a:spcPts val="2400"/>
              </a:spcBef>
              <a:buNone/>
              <a:defRPr sz="2000">
                <a:solidFill>
                  <a:schemeClr val="accent1"/>
                </a:solidFill>
              </a:defRPr>
            </a:lvl1pPr>
            <a:lvl2pPr marL="0" indent="0">
              <a:spcBef>
                <a:spcPts val="800"/>
              </a:spcBef>
              <a:buNone/>
              <a:defRPr sz="1600"/>
            </a:lvl2pPr>
            <a:lvl3pPr marL="0" indent="0">
              <a:spcBef>
                <a:spcPts val="800"/>
              </a:spcBef>
              <a:buNone/>
              <a:defRPr sz="1400"/>
            </a:lvl3pPr>
            <a:lvl4pPr marL="0" indent="0">
              <a:spcBef>
                <a:spcPts val="800"/>
              </a:spcBef>
              <a:buNone/>
              <a:defRPr sz="1200"/>
            </a:lvl4pPr>
            <a:lvl5pPr marL="0" indent="0">
              <a:spcBef>
                <a:spcPts val="800"/>
              </a:spcBef>
              <a:buNone/>
              <a:defRPr sz="1100"/>
            </a:lvl5pPr>
          </a:lstStyle>
          <a:p>
            <a:pPr lvl="0"/>
            <a:r>
              <a:rPr lang="en-US"/>
              <a:t>Click to edit Master text</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BDE0B9CE-C109-46C1-B326-B103E6A6604C}"/>
              </a:ext>
            </a:extLst>
          </p:cNvPr>
          <p:cNvSpPr>
            <a:spLocks noGrp="1"/>
          </p:cNvSpPr>
          <p:nvPr>
            <p:ph type="body" sz="quarter" idx="14"/>
          </p:nvPr>
        </p:nvSpPr>
        <p:spPr>
          <a:xfrm>
            <a:off x="584203" y="5853281"/>
            <a:ext cx="11314110" cy="605300"/>
          </a:xfrm>
        </p:spPr>
        <p:txBody>
          <a:bodyPr/>
          <a:lstStyle>
            <a:lvl1pPr marL="0" indent="0">
              <a:spcBef>
                <a:spcPts val="1200"/>
              </a:spcBef>
              <a:buNone/>
              <a:defRPr sz="1800">
                <a:solidFill>
                  <a:schemeClr val="tx1"/>
                </a:solidFill>
              </a:defRPr>
            </a:lvl1pPr>
            <a:lvl2pPr marL="0" indent="0">
              <a:buNone/>
              <a:defRPr sz="1400">
                <a:solidFill>
                  <a:schemeClr val="tx1"/>
                </a:solidFill>
              </a:defRPr>
            </a:lvl2pPr>
            <a:lvl3pPr marL="0" indent="0">
              <a:buNone/>
              <a:defRPr sz="1100">
                <a:solidFill>
                  <a:schemeClr val="tx1"/>
                </a:solidFill>
              </a:defRPr>
            </a:lvl3pPr>
            <a:lvl4pPr marL="0" indent="0">
              <a:buNone/>
              <a:defRPr sz="1050">
                <a:solidFill>
                  <a:schemeClr val="tx1"/>
                </a:solidFill>
              </a:defRPr>
            </a:lvl4pPr>
            <a:lvl5pPr marL="0" indent="0">
              <a:buNone/>
              <a:defRPr sz="1050">
                <a:solidFill>
                  <a:schemeClr val="tx1"/>
                </a:solidFill>
              </a:defRPr>
            </a:lvl5pPr>
          </a:lstStyle>
          <a:p>
            <a:pPr lvl="0"/>
            <a:r>
              <a:rPr lang="en-US"/>
              <a:t>Click to edit Master text</a:t>
            </a:r>
          </a:p>
          <a:p>
            <a:pPr lvl="1"/>
            <a:endParaRPr lang="en-US"/>
          </a:p>
        </p:txBody>
      </p:sp>
      <p:cxnSp>
        <p:nvCxnSpPr>
          <p:cNvPr id="9" name="Straight Connector 8">
            <a:extLst>
              <a:ext uri="{FF2B5EF4-FFF2-40B4-BE49-F238E27FC236}">
                <a16:creationId xmlns:a16="http://schemas.microsoft.com/office/drawing/2014/main" id="{4B9DE0F9-906C-4C9C-8C64-29841BB5D740}"/>
              </a:ext>
            </a:extLst>
          </p:cNvPr>
          <p:cNvCxnSpPr/>
          <p:nvPr userDrawn="1"/>
        </p:nvCxnSpPr>
        <p:spPr>
          <a:xfrm>
            <a:off x="-1971207" y="5259100"/>
            <a:ext cx="0" cy="948813"/>
          </a:xfrm>
          <a:prstGeom prst="line">
            <a:avLst/>
          </a:prstGeom>
          <a:ln w="31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107016C-9B63-40DD-A399-159AABC54009}"/>
              </a:ext>
            </a:extLst>
          </p:cNvPr>
          <p:cNvCxnSpPr/>
          <p:nvPr userDrawn="1"/>
        </p:nvCxnSpPr>
        <p:spPr>
          <a:xfrm>
            <a:off x="481263" y="5613072"/>
            <a:ext cx="11417050" cy="0"/>
          </a:xfrm>
          <a:prstGeom prst="line">
            <a:avLst/>
          </a:prstGeom>
          <a:ln>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4506996"/>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guide id="31" pos="5496">
          <p15:clr>
            <a:srgbClr val="FBAE40"/>
          </p15:clr>
        </p15:guide>
        <p15:guide id="32" orient="horz" pos="2160">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CHALLENGE | IMPACT } CUSTOMER Logo &amp; Quote">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3" y="457200"/>
            <a:ext cx="4755524" cy="430887"/>
          </a:xfrm>
        </p:spPr>
        <p:txBody>
          <a:bodyPr/>
          <a:lstStyle>
            <a:lvl1pPr algn="l">
              <a:defRPr sz="2800">
                <a:solidFill>
                  <a:schemeClr val="tx1"/>
                </a:solidFill>
              </a:defRPr>
            </a:lvl1pPr>
          </a:lstStyle>
          <a:p>
            <a:r>
              <a:rPr lang="en-US"/>
              <a:t>Click to edit Master title style</a:t>
            </a:r>
          </a:p>
        </p:txBody>
      </p:sp>
      <p:sp>
        <p:nvSpPr>
          <p:cNvPr id="6" name="Text Placeholder 5">
            <a:extLst>
              <a:ext uri="{FF2B5EF4-FFF2-40B4-BE49-F238E27FC236}">
                <a16:creationId xmlns:a16="http://schemas.microsoft.com/office/drawing/2014/main" id="{9951A650-201F-48A7-B180-661AB3BF3351}"/>
              </a:ext>
            </a:extLst>
          </p:cNvPr>
          <p:cNvSpPr>
            <a:spLocks noGrp="1"/>
          </p:cNvSpPr>
          <p:nvPr>
            <p:ph type="body" sz="quarter" idx="13"/>
          </p:nvPr>
        </p:nvSpPr>
        <p:spPr>
          <a:xfrm>
            <a:off x="588262" y="2017713"/>
            <a:ext cx="4574287" cy="1533753"/>
          </a:xfrm>
        </p:spPr>
        <p:txBody>
          <a:bodyPr/>
          <a:lstStyle>
            <a:lvl1pPr marL="0" indent="0">
              <a:spcBef>
                <a:spcPts val="2400"/>
              </a:spcBef>
              <a:buNone/>
              <a:defRPr sz="2000">
                <a:solidFill>
                  <a:schemeClr val="accent1"/>
                </a:solidFill>
              </a:defRPr>
            </a:lvl1pPr>
            <a:lvl2pPr marL="0" indent="0">
              <a:spcBef>
                <a:spcPts val="800"/>
              </a:spcBef>
              <a:buNone/>
              <a:defRPr sz="1600"/>
            </a:lvl2pPr>
            <a:lvl3pPr marL="0" indent="0">
              <a:spcBef>
                <a:spcPts val="800"/>
              </a:spcBef>
              <a:buNone/>
              <a:defRPr sz="1400"/>
            </a:lvl3pPr>
            <a:lvl4pPr marL="0" indent="0">
              <a:spcBef>
                <a:spcPts val="800"/>
              </a:spcBef>
              <a:buNone/>
              <a:defRPr sz="1200"/>
            </a:lvl4pPr>
            <a:lvl5pPr marL="0" indent="0">
              <a:spcBef>
                <a:spcPts val="800"/>
              </a:spcBef>
              <a:buNone/>
              <a:defRPr sz="1100"/>
            </a:lvl5pPr>
          </a:lstStyle>
          <a:p>
            <a:pPr lvl="0"/>
            <a:r>
              <a:rPr lang="en-US"/>
              <a:t>Click to edit Master text</a:t>
            </a:r>
          </a:p>
          <a:p>
            <a:pPr lvl="1"/>
            <a:r>
              <a:rPr lang="en-US"/>
              <a:t>Second level</a:t>
            </a:r>
          </a:p>
          <a:p>
            <a:pPr lvl="2"/>
            <a:r>
              <a:rPr lang="en-US"/>
              <a:t>Third level</a:t>
            </a:r>
          </a:p>
          <a:p>
            <a:pPr lvl="3"/>
            <a:r>
              <a:rPr lang="en-US"/>
              <a:t>Fourth level</a:t>
            </a:r>
          </a:p>
          <a:p>
            <a:pPr lvl="4"/>
            <a:r>
              <a:rPr lang="en-US"/>
              <a:t>Fifth level</a:t>
            </a:r>
          </a:p>
        </p:txBody>
      </p:sp>
      <p:cxnSp>
        <p:nvCxnSpPr>
          <p:cNvPr id="9" name="Straight Connector 8">
            <a:extLst>
              <a:ext uri="{FF2B5EF4-FFF2-40B4-BE49-F238E27FC236}">
                <a16:creationId xmlns:a16="http://schemas.microsoft.com/office/drawing/2014/main" id="{4B9DE0F9-906C-4C9C-8C64-29841BB5D740}"/>
              </a:ext>
            </a:extLst>
          </p:cNvPr>
          <p:cNvCxnSpPr/>
          <p:nvPr userDrawn="1"/>
        </p:nvCxnSpPr>
        <p:spPr>
          <a:xfrm>
            <a:off x="-1971207" y="5259100"/>
            <a:ext cx="0" cy="948813"/>
          </a:xfrm>
          <a:prstGeom prst="line">
            <a:avLst/>
          </a:prstGeom>
          <a:ln w="31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3EEB27B6-F18C-4938-B5BC-59064F2ECE0C}"/>
              </a:ext>
            </a:extLst>
          </p:cNvPr>
          <p:cNvSpPr>
            <a:spLocks noGrp="1"/>
          </p:cNvSpPr>
          <p:nvPr>
            <p:ph type="pic" sz="quarter" idx="14"/>
          </p:nvPr>
        </p:nvSpPr>
        <p:spPr>
          <a:xfrm>
            <a:off x="5603875" y="0"/>
            <a:ext cx="6588125" cy="6858000"/>
          </a:xfrm>
        </p:spPr>
        <p:txBody>
          <a:bodyPr/>
          <a:lstStyle/>
          <a:p>
            <a:endParaRPr lang="en-US"/>
          </a:p>
        </p:txBody>
      </p:sp>
    </p:spTree>
    <p:extLst>
      <p:ext uri="{BB962C8B-B14F-4D97-AF65-F5344CB8AC3E}">
        <p14:creationId xmlns:p14="http://schemas.microsoft.com/office/powerpoint/2010/main" val="3381636093"/>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guide id="31" pos="5496">
          <p15:clr>
            <a:srgbClr val="FBAE40"/>
          </p15:clr>
        </p15:guide>
        <p15:guide id="32" orient="horz" pos="2160">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_CHALLENGE | IMPACT } CUSTOMER Logo &amp; Quote">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951A650-201F-48A7-B180-661AB3BF3351}"/>
              </a:ext>
            </a:extLst>
          </p:cNvPr>
          <p:cNvSpPr>
            <a:spLocks noGrp="1"/>
          </p:cNvSpPr>
          <p:nvPr>
            <p:ph type="body" sz="quarter" idx="13"/>
          </p:nvPr>
        </p:nvSpPr>
        <p:spPr>
          <a:xfrm>
            <a:off x="7457814" y="2017713"/>
            <a:ext cx="3674378" cy="1395254"/>
          </a:xfrm>
        </p:spPr>
        <p:txBody>
          <a:bodyPr/>
          <a:lstStyle>
            <a:lvl1pPr marL="0" indent="0">
              <a:spcBef>
                <a:spcPts val="2400"/>
              </a:spcBef>
              <a:buNone/>
              <a:defRPr sz="2400">
                <a:solidFill>
                  <a:schemeClr val="tx1"/>
                </a:solidFill>
              </a:defRPr>
            </a:lvl1pPr>
            <a:lvl2pPr marL="0" indent="0">
              <a:spcBef>
                <a:spcPts val="800"/>
              </a:spcBef>
              <a:buNone/>
              <a:defRPr sz="1800">
                <a:solidFill>
                  <a:schemeClr val="accent1"/>
                </a:solidFill>
              </a:defRPr>
            </a:lvl2pPr>
            <a:lvl3pPr marL="0" indent="0">
              <a:spcBef>
                <a:spcPts val="0"/>
              </a:spcBef>
              <a:buNone/>
              <a:defRPr sz="1600"/>
            </a:lvl3pPr>
            <a:lvl4pPr marL="0" indent="0">
              <a:spcBef>
                <a:spcPts val="0"/>
              </a:spcBef>
              <a:buNone/>
              <a:defRPr sz="1400"/>
            </a:lvl4pPr>
            <a:lvl5pPr marL="0" indent="0">
              <a:spcBef>
                <a:spcPts val="0"/>
              </a:spcBef>
              <a:buNone/>
              <a:defRPr sz="1200"/>
            </a:lvl5pPr>
          </a:lstStyle>
          <a:p>
            <a:pPr lvl="0"/>
            <a:r>
              <a:rPr lang="en-US"/>
              <a:t>Click to edit Master text</a:t>
            </a:r>
          </a:p>
          <a:p>
            <a:pPr lvl="1"/>
            <a:r>
              <a:rPr lang="en-US"/>
              <a:t>Second level</a:t>
            </a:r>
          </a:p>
          <a:p>
            <a:pPr lvl="2"/>
            <a:r>
              <a:rPr lang="en-US"/>
              <a:t>Third level</a:t>
            </a:r>
          </a:p>
          <a:p>
            <a:pPr lvl="3"/>
            <a:r>
              <a:rPr lang="en-US"/>
              <a:t>Fourth level</a:t>
            </a:r>
          </a:p>
          <a:p>
            <a:pPr lvl="4"/>
            <a:r>
              <a:rPr lang="en-US"/>
              <a:t>Fifth level</a:t>
            </a:r>
          </a:p>
        </p:txBody>
      </p:sp>
      <p:cxnSp>
        <p:nvCxnSpPr>
          <p:cNvPr id="9" name="Straight Connector 8">
            <a:extLst>
              <a:ext uri="{FF2B5EF4-FFF2-40B4-BE49-F238E27FC236}">
                <a16:creationId xmlns:a16="http://schemas.microsoft.com/office/drawing/2014/main" id="{4B9DE0F9-906C-4C9C-8C64-29841BB5D740}"/>
              </a:ext>
            </a:extLst>
          </p:cNvPr>
          <p:cNvCxnSpPr/>
          <p:nvPr userDrawn="1"/>
        </p:nvCxnSpPr>
        <p:spPr>
          <a:xfrm>
            <a:off x="-1971207" y="5259100"/>
            <a:ext cx="0" cy="948813"/>
          </a:xfrm>
          <a:prstGeom prst="line">
            <a:avLst/>
          </a:prstGeom>
          <a:ln w="31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3EEB27B6-F18C-4938-B5BC-59064F2ECE0C}"/>
              </a:ext>
            </a:extLst>
          </p:cNvPr>
          <p:cNvSpPr>
            <a:spLocks noGrp="1"/>
          </p:cNvSpPr>
          <p:nvPr>
            <p:ph type="pic" sz="quarter" idx="14"/>
          </p:nvPr>
        </p:nvSpPr>
        <p:spPr>
          <a:xfrm>
            <a:off x="-1" y="0"/>
            <a:ext cx="6588125" cy="6858000"/>
          </a:xfrm>
        </p:spPr>
        <p:txBody>
          <a:bodyPr/>
          <a:lstStyle/>
          <a:p>
            <a:endParaRPr lang="en-US"/>
          </a:p>
        </p:txBody>
      </p:sp>
    </p:spTree>
    <p:extLst>
      <p:ext uri="{BB962C8B-B14F-4D97-AF65-F5344CB8AC3E}">
        <p14:creationId xmlns:p14="http://schemas.microsoft.com/office/powerpoint/2010/main" val="3233757653"/>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guide id="31" pos="5496">
          <p15:clr>
            <a:srgbClr val="FBAE40"/>
          </p15:clr>
        </p15:guide>
        <p15:guide id="32" orient="horz" pos="2160">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HALLENGE | IMPACT } CUSTOMER Logo &amp; Quote">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3" y="457200"/>
            <a:ext cx="11018520" cy="553998"/>
          </a:xfrm>
        </p:spPr>
        <p:txBody>
          <a:bodyPr/>
          <a:lstStyle>
            <a:lvl1pPr algn="ctr">
              <a:defRPr>
                <a:solidFill>
                  <a:schemeClr val="tx1"/>
                </a:solidFill>
              </a:defRPr>
            </a:lvl1pPr>
          </a:lstStyle>
          <a:p>
            <a:r>
              <a:rPr lang="en-US"/>
              <a:t>Click to edit Master title style</a:t>
            </a:r>
          </a:p>
        </p:txBody>
      </p:sp>
      <p:sp>
        <p:nvSpPr>
          <p:cNvPr id="5" name="Rectangle 4">
            <a:extLst>
              <a:ext uri="{FF2B5EF4-FFF2-40B4-BE49-F238E27FC236}">
                <a16:creationId xmlns:a16="http://schemas.microsoft.com/office/drawing/2014/main" id="{24DEC335-FEE1-4EB1-B420-AD6956CE2AF3}"/>
              </a:ext>
            </a:extLst>
          </p:cNvPr>
          <p:cNvSpPr/>
          <p:nvPr userDrawn="1"/>
        </p:nvSpPr>
        <p:spPr bwMode="auto">
          <a:xfrm>
            <a:off x="5546361" y="1419423"/>
            <a:ext cx="6364902" cy="4032667"/>
          </a:xfrm>
          <a:prstGeom prst="rect">
            <a:avLst/>
          </a:prstGeom>
          <a:solidFill>
            <a:srgbClr val="000000"/>
          </a:solidFill>
          <a:ln w="9525" cap="flat" cmpd="sng" algn="ctr">
            <a:noFill/>
            <a:prstDash val="solid"/>
            <a:headEnd type="none" w="med" len="med"/>
            <a:tailEnd type="none" w="med" len="med"/>
          </a:ln>
          <a:effectLst>
            <a:outerShdw blurRad="571500" algn="tl" rotWithShape="0">
              <a:srgbClr val="0078D4">
                <a:alpha val="70000"/>
              </a:srgbClr>
            </a:outerShdw>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kern="0">
              <a:gradFill>
                <a:gsLst>
                  <a:gs pos="0">
                    <a:srgbClr val="FFFFFF"/>
                  </a:gs>
                  <a:gs pos="100000">
                    <a:srgbClr val="FFFFFF"/>
                  </a:gs>
                </a:gsLst>
                <a:lin ang="5400000" scaled="0"/>
              </a:gradFill>
              <a:latin typeface="Segoe UI"/>
              <a:cs typeface="Segoe UI" pitchFamily="34" charset="0"/>
            </a:endParaRPr>
          </a:p>
        </p:txBody>
      </p:sp>
      <p:sp>
        <p:nvSpPr>
          <p:cNvPr id="6" name="Text Placeholder 5">
            <a:extLst>
              <a:ext uri="{FF2B5EF4-FFF2-40B4-BE49-F238E27FC236}">
                <a16:creationId xmlns:a16="http://schemas.microsoft.com/office/drawing/2014/main" id="{9951A650-201F-48A7-B180-661AB3BF3351}"/>
              </a:ext>
            </a:extLst>
          </p:cNvPr>
          <p:cNvSpPr>
            <a:spLocks noGrp="1"/>
          </p:cNvSpPr>
          <p:nvPr>
            <p:ph type="body" sz="quarter" idx="13"/>
          </p:nvPr>
        </p:nvSpPr>
        <p:spPr>
          <a:xfrm>
            <a:off x="588262" y="1436688"/>
            <a:ext cx="4574287" cy="1533753"/>
          </a:xfrm>
        </p:spPr>
        <p:txBody>
          <a:bodyPr/>
          <a:lstStyle>
            <a:lvl1pPr marL="0" indent="0">
              <a:spcBef>
                <a:spcPts val="2400"/>
              </a:spcBef>
              <a:buNone/>
              <a:defRPr sz="2000">
                <a:solidFill>
                  <a:schemeClr val="accent1"/>
                </a:solidFill>
              </a:defRPr>
            </a:lvl1pPr>
            <a:lvl2pPr marL="0" indent="0">
              <a:spcBef>
                <a:spcPts val="800"/>
              </a:spcBef>
              <a:buNone/>
              <a:defRPr sz="1600"/>
            </a:lvl2pPr>
            <a:lvl3pPr marL="0" indent="0">
              <a:spcBef>
                <a:spcPts val="800"/>
              </a:spcBef>
              <a:buNone/>
              <a:defRPr sz="1400"/>
            </a:lvl3pPr>
            <a:lvl4pPr marL="0" indent="0">
              <a:spcBef>
                <a:spcPts val="800"/>
              </a:spcBef>
              <a:buNone/>
              <a:defRPr sz="1200"/>
            </a:lvl4pPr>
            <a:lvl5pPr marL="0" indent="0">
              <a:spcBef>
                <a:spcPts val="800"/>
              </a:spcBef>
              <a:buNone/>
              <a:defRPr sz="1100"/>
            </a:lvl5pPr>
          </a:lstStyle>
          <a:p>
            <a:pPr lvl="0"/>
            <a:r>
              <a:rPr lang="en-US"/>
              <a:t>Click to edit Master text</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BDE0B9CE-C109-46C1-B326-B103E6A6604C}"/>
              </a:ext>
            </a:extLst>
          </p:cNvPr>
          <p:cNvSpPr>
            <a:spLocks noGrp="1"/>
          </p:cNvSpPr>
          <p:nvPr>
            <p:ph type="body" sz="quarter" idx="14"/>
          </p:nvPr>
        </p:nvSpPr>
        <p:spPr>
          <a:xfrm>
            <a:off x="3855744" y="5853281"/>
            <a:ext cx="7413116" cy="605300"/>
          </a:xfrm>
        </p:spPr>
        <p:txBody>
          <a:bodyPr/>
          <a:lstStyle>
            <a:lvl1pPr marL="0" indent="0">
              <a:spcBef>
                <a:spcPts val="1200"/>
              </a:spcBef>
              <a:buNone/>
              <a:defRPr sz="1800">
                <a:solidFill>
                  <a:schemeClr val="tx1"/>
                </a:solidFill>
              </a:defRPr>
            </a:lvl1pPr>
            <a:lvl2pPr marL="0" indent="0">
              <a:buNone/>
              <a:defRPr sz="1400">
                <a:solidFill>
                  <a:schemeClr val="tx1"/>
                </a:solidFill>
              </a:defRPr>
            </a:lvl2pPr>
            <a:lvl3pPr marL="0" indent="0">
              <a:buNone/>
              <a:defRPr sz="1100">
                <a:solidFill>
                  <a:schemeClr val="tx1"/>
                </a:solidFill>
              </a:defRPr>
            </a:lvl3pPr>
            <a:lvl4pPr marL="0" indent="0">
              <a:buNone/>
              <a:defRPr sz="1050">
                <a:solidFill>
                  <a:schemeClr val="tx1"/>
                </a:solidFill>
              </a:defRPr>
            </a:lvl4pPr>
            <a:lvl5pPr marL="0" indent="0">
              <a:buNone/>
              <a:defRPr sz="1050">
                <a:solidFill>
                  <a:schemeClr val="tx1"/>
                </a:solidFill>
              </a:defRPr>
            </a:lvl5pPr>
          </a:lstStyle>
          <a:p>
            <a:pPr lvl="0"/>
            <a:r>
              <a:rPr lang="en-US"/>
              <a:t>Click to edit Master text</a:t>
            </a:r>
          </a:p>
          <a:p>
            <a:pPr lvl="1"/>
            <a:endParaRPr lang="en-US"/>
          </a:p>
        </p:txBody>
      </p:sp>
      <p:cxnSp>
        <p:nvCxnSpPr>
          <p:cNvPr id="9" name="Straight Connector 8">
            <a:extLst>
              <a:ext uri="{FF2B5EF4-FFF2-40B4-BE49-F238E27FC236}">
                <a16:creationId xmlns:a16="http://schemas.microsoft.com/office/drawing/2014/main" id="{4B9DE0F9-906C-4C9C-8C64-29841BB5D740}"/>
              </a:ext>
            </a:extLst>
          </p:cNvPr>
          <p:cNvCxnSpPr/>
          <p:nvPr userDrawn="1"/>
        </p:nvCxnSpPr>
        <p:spPr>
          <a:xfrm>
            <a:off x="-1971207" y="5259100"/>
            <a:ext cx="0" cy="948813"/>
          </a:xfrm>
          <a:prstGeom prst="line">
            <a:avLst/>
          </a:prstGeom>
          <a:ln w="31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107016C-9B63-40DD-A399-159AABC54009}"/>
              </a:ext>
            </a:extLst>
          </p:cNvPr>
          <p:cNvCxnSpPr/>
          <p:nvPr userDrawn="1"/>
        </p:nvCxnSpPr>
        <p:spPr>
          <a:xfrm>
            <a:off x="481263" y="5613072"/>
            <a:ext cx="11417050" cy="0"/>
          </a:xfrm>
          <a:prstGeom prst="line">
            <a:avLst/>
          </a:prstGeom>
          <a:ln>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8" name="learning">
            <a:extLst>
              <a:ext uri="{FF2B5EF4-FFF2-40B4-BE49-F238E27FC236}">
                <a16:creationId xmlns:a16="http://schemas.microsoft.com/office/drawing/2014/main" id="{A29CBE6D-B516-4E0E-BC8A-B321251A3A7A}"/>
              </a:ext>
            </a:extLst>
          </p:cNvPr>
          <p:cNvGrpSpPr>
            <a:grpSpLocks noChangeAspect="1"/>
          </p:cNvGrpSpPr>
          <p:nvPr userDrawn="1"/>
        </p:nvGrpSpPr>
        <p:grpSpPr>
          <a:xfrm rot="10800000" flipH="1">
            <a:off x="3298517" y="5709079"/>
            <a:ext cx="369748" cy="288403"/>
            <a:chOff x="7383299" y="4598006"/>
            <a:chExt cx="476250" cy="371475"/>
          </a:xfrm>
        </p:grpSpPr>
        <p:sp>
          <p:nvSpPr>
            <p:cNvPr id="10" name="Freeform: Shape 9">
              <a:extLst>
                <a:ext uri="{FF2B5EF4-FFF2-40B4-BE49-F238E27FC236}">
                  <a16:creationId xmlns:a16="http://schemas.microsoft.com/office/drawing/2014/main" id="{40062532-DEAB-46C9-BBF1-95D2C44B4ADC}"/>
                </a:ext>
              </a:extLst>
            </p:cNvPr>
            <p:cNvSpPr/>
            <p:nvPr/>
          </p:nvSpPr>
          <p:spPr>
            <a:xfrm>
              <a:off x="7669049" y="4598006"/>
              <a:ext cx="190500" cy="371475"/>
            </a:xfrm>
            <a:custGeom>
              <a:avLst/>
              <a:gdLst>
                <a:gd name="connsiteX0" fmla="*/ 190500 w 190500"/>
                <a:gd name="connsiteY0" fmla="*/ 377952 h 371475"/>
                <a:gd name="connsiteX1" fmla="*/ 190500 w 190500"/>
                <a:gd name="connsiteY1" fmla="*/ 187452 h 371475"/>
                <a:gd name="connsiteX2" fmla="*/ 81820 w 190500"/>
                <a:gd name="connsiteY2" fmla="*/ 187452 h 371475"/>
                <a:gd name="connsiteX3" fmla="*/ 190500 w 190500"/>
                <a:gd name="connsiteY3" fmla="*/ 81725 h 371475"/>
                <a:gd name="connsiteX4" fmla="*/ 190500 w 190500"/>
                <a:gd name="connsiteY4" fmla="*/ 0 h 371475"/>
                <a:gd name="connsiteX5" fmla="*/ 0 w 190500"/>
                <a:gd name="connsiteY5" fmla="*/ 187452 h 371475"/>
                <a:gd name="connsiteX6" fmla="*/ 0 w 190500"/>
                <a:gd name="connsiteY6" fmla="*/ 187452 h 371475"/>
                <a:gd name="connsiteX7" fmla="*/ 0 w 190500"/>
                <a:gd name="connsiteY7" fmla="*/ 377952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1475">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rgbClr val="000000"/>
            </a:solidFill>
            <a:ln w="9525" cap="flat" cmpd="sng" algn="ctr">
              <a:noFill/>
              <a:prstDash val="solid"/>
              <a:headEnd type="none" w="med" len="med"/>
              <a:tailEnd type="none" w="med" len="med"/>
            </a:ln>
            <a:effectLst>
              <a:outerShdw blurRad="114300" sx="113000" sy="113000" algn="ctr" rotWithShape="0">
                <a:srgbClr val="0078D4"/>
              </a:outerShdw>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kern="0">
                <a:gradFill>
                  <a:gsLst>
                    <a:gs pos="0">
                      <a:srgbClr val="FFFFFF"/>
                    </a:gs>
                    <a:gs pos="100000">
                      <a:srgbClr val="FFFFFF"/>
                    </a:gs>
                  </a:gsLst>
                  <a:lin ang="5400000" scaled="0"/>
                </a:gradFill>
                <a:latin typeface="Segoe UI"/>
                <a:cs typeface="Segoe UI" pitchFamily="34" charset="0"/>
              </a:endParaRPr>
            </a:p>
          </p:txBody>
        </p:sp>
        <p:sp>
          <p:nvSpPr>
            <p:cNvPr id="11" name="Freeform: Shape 10">
              <a:extLst>
                <a:ext uri="{FF2B5EF4-FFF2-40B4-BE49-F238E27FC236}">
                  <a16:creationId xmlns:a16="http://schemas.microsoft.com/office/drawing/2014/main" id="{79E6B07A-63AA-41ED-8FF9-C500A869B6EB}"/>
                </a:ext>
              </a:extLst>
            </p:cNvPr>
            <p:cNvSpPr/>
            <p:nvPr/>
          </p:nvSpPr>
          <p:spPr>
            <a:xfrm>
              <a:off x="7383299" y="4598006"/>
              <a:ext cx="190500" cy="371475"/>
            </a:xfrm>
            <a:custGeom>
              <a:avLst/>
              <a:gdLst>
                <a:gd name="connsiteX0" fmla="*/ 190500 w 190500"/>
                <a:gd name="connsiteY0" fmla="*/ 377952 h 371475"/>
                <a:gd name="connsiteX1" fmla="*/ 190500 w 190500"/>
                <a:gd name="connsiteY1" fmla="*/ 187452 h 371475"/>
                <a:gd name="connsiteX2" fmla="*/ 81820 w 190500"/>
                <a:gd name="connsiteY2" fmla="*/ 187452 h 371475"/>
                <a:gd name="connsiteX3" fmla="*/ 190500 w 190500"/>
                <a:gd name="connsiteY3" fmla="*/ 81725 h 371475"/>
                <a:gd name="connsiteX4" fmla="*/ 190500 w 190500"/>
                <a:gd name="connsiteY4" fmla="*/ 0 h 371475"/>
                <a:gd name="connsiteX5" fmla="*/ 0 w 190500"/>
                <a:gd name="connsiteY5" fmla="*/ 187452 h 371475"/>
                <a:gd name="connsiteX6" fmla="*/ 0 w 190500"/>
                <a:gd name="connsiteY6" fmla="*/ 187452 h 371475"/>
                <a:gd name="connsiteX7" fmla="*/ 0 w 190500"/>
                <a:gd name="connsiteY7" fmla="*/ 377952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1475">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rgbClr val="000000"/>
            </a:solidFill>
            <a:ln w="9525" cap="flat" cmpd="sng" algn="ctr">
              <a:noFill/>
              <a:prstDash val="solid"/>
              <a:headEnd type="none" w="med" len="med"/>
              <a:tailEnd type="none" w="med" len="med"/>
            </a:ln>
            <a:effectLst>
              <a:outerShdw blurRad="114300" sx="113000" sy="113000" algn="ctr" rotWithShape="0">
                <a:srgbClr val="0078D4"/>
              </a:outerShdw>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kern="0">
                <a:gradFill>
                  <a:gsLst>
                    <a:gs pos="0">
                      <a:srgbClr val="FFFFFF"/>
                    </a:gs>
                    <a:gs pos="100000">
                      <a:srgbClr val="FFFFFF"/>
                    </a:gs>
                  </a:gsLst>
                  <a:lin ang="5400000" scaled="0"/>
                </a:gradFill>
                <a:latin typeface="Segoe UI"/>
                <a:cs typeface="Segoe UI" pitchFamily="34" charset="0"/>
              </a:endParaRPr>
            </a:p>
          </p:txBody>
        </p:sp>
      </p:grpSp>
      <p:grpSp>
        <p:nvGrpSpPr>
          <p:cNvPr id="15" name="learning">
            <a:extLst>
              <a:ext uri="{FF2B5EF4-FFF2-40B4-BE49-F238E27FC236}">
                <a16:creationId xmlns:a16="http://schemas.microsoft.com/office/drawing/2014/main" id="{07A11020-593F-444A-B45F-34B66EC741B7}"/>
              </a:ext>
            </a:extLst>
          </p:cNvPr>
          <p:cNvGrpSpPr>
            <a:grpSpLocks noChangeAspect="1"/>
          </p:cNvGrpSpPr>
          <p:nvPr userDrawn="1"/>
        </p:nvGrpSpPr>
        <p:grpSpPr>
          <a:xfrm flipH="1">
            <a:off x="11504806" y="6443700"/>
            <a:ext cx="203953" cy="159083"/>
            <a:chOff x="7383299" y="4598006"/>
            <a:chExt cx="476250" cy="371475"/>
          </a:xfrm>
        </p:grpSpPr>
        <p:sp>
          <p:nvSpPr>
            <p:cNvPr id="16" name="Freeform: Shape 15">
              <a:extLst>
                <a:ext uri="{FF2B5EF4-FFF2-40B4-BE49-F238E27FC236}">
                  <a16:creationId xmlns:a16="http://schemas.microsoft.com/office/drawing/2014/main" id="{49321792-9AFE-47FB-97A4-2F4FD4A9C329}"/>
                </a:ext>
              </a:extLst>
            </p:cNvPr>
            <p:cNvSpPr/>
            <p:nvPr/>
          </p:nvSpPr>
          <p:spPr>
            <a:xfrm>
              <a:off x="7669049" y="4598006"/>
              <a:ext cx="190500" cy="371475"/>
            </a:xfrm>
            <a:custGeom>
              <a:avLst/>
              <a:gdLst>
                <a:gd name="connsiteX0" fmla="*/ 190500 w 190500"/>
                <a:gd name="connsiteY0" fmla="*/ 377952 h 371475"/>
                <a:gd name="connsiteX1" fmla="*/ 190500 w 190500"/>
                <a:gd name="connsiteY1" fmla="*/ 187452 h 371475"/>
                <a:gd name="connsiteX2" fmla="*/ 81820 w 190500"/>
                <a:gd name="connsiteY2" fmla="*/ 187452 h 371475"/>
                <a:gd name="connsiteX3" fmla="*/ 190500 w 190500"/>
                <a:gd name="connsiteY3" fmla="*/ 81725 h 371475"/>
                <a:gd name="connsiteX4" fmla="*/ 190500 w 190500"/>
                <a:gd name="connsiteY4" fmla="*/ 0 h 371475"/>
                <a:gd name="connsiteX5" fmla="*/ 0 w 190500"/>
                <a:gd name="connsiteY5" fmla="*/ 187452 h 371475"/>
                <a:gd name="connsiteX6" fmla="*/ 0 w 190500"/>
                <a:gd name="connsiteY6" fmla="*/ 187452 h 371475"/>
                <a:gd name="connsiteX7" fmla="*/ 0 w 190500"/>
                <a:gd name="connsiteY7" fmla="*/ 377952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1475">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rgbClr val="000000"/>
            </a:solidFill>
            <a:ln w="9525" cap="flat" cmpd="sng" algn="ctr">
              <a:noFill/>
              <a:prstDash val="solid"/>
              <a:headEnd type="none" w="med" len="med"/>
              <a:tailEnd type="none" w="med" len="med"/>
            </a:ln>
            <a:effectLst>
              <a:outerShdw blurRad="114300" sx="113000" sy="113000" algn="ctr" rotWithShape="0">
                <a:srgbClr val="0078D4"/>
              </a:outerShdw>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kern="0">
                <a:gradFill>
                  <a:gsLst>
                    <a:gs pos="0">
                      <a:srgbClr val="FFFFFF"/>
                    </a:gs>
                    <a:gs pos="100000">
                      <a:srgbClr val="FFFFFF"/>
                    </a:gs>
                  </a:gsLst>
                  <a:lin ang="5400000" scaled="0"/>
                </a:gradFill>
                <a:latin typeface="Segoe UI"/>
                <a:cs typeface="Segoe UI" pitchFamily="34" charset="0"/>
              </a:endParaRPr>
            </a:p>
          </p:txBody>
        </p:sp>
        <p:sp>
          <p:nvSpPr>
            <p:cNvPr id="18" name="Freeform: Shape 17">
              <a:extLst>
                <a:ext uri="{FF2B5EF4-FFF2-40B4-BE49-F238E27FC236}">
                  <a16:creationId xmlns:a16="http://schemas.microsoft.com/office/drawing/2014/main" id="{CCFCFA21-587F-4BC9-8B78-740FE131062E}"/>
                </a:ext>
              </a:extLst>
            </p:cNvPr>
            <p:cNvSpPr/>
            <p:nvPr/>
          </p:nvSpPr>
          <p:spPr>
            <a:xfrm>
              <a:off x="7383299" y="4598006"/>
              <a:ext cx="190500" cy="371475"/>
            </a:xfrm>
            <a:custGeom>
              <a:avLst/>
              <a:gdLst>
                <a:gd name="connsiteX0" fmla="*/ 190500 w 190500"/>
                <a:gd name="connsiteY0" fmla="*/ 377952 h 371475"/>
                <a:gd name="connsiteX1" fmla="*/ 190500 w 190500"/>
                <a:gd name="connsiteY1" fmla="*/ 187452 h 371475"/>
                <a:gd name="connsiteX2" fmla="*/ 81820 w 190500"/>
                <a:gd name="connsiteY2" fmla="*/ 187452 h 371475"/>
                <a:gd name="connsiteX3" fmla="*/ 190500 w 190500"/>
                <a:gd name="connsiteY3" fmla="*/ 81725 h 371475"/>
                <a:gd name="connsiteX4" fmla="*/ 190500 w 190500"/>
                <a:gd name="connsiteY4" fmla="*/ 0 h 371475"/>
                <a:gd name="connsiteX5" fmla="*/ 0 w 190500"/>
                <a:gd name="connsiteY5" fmla="*/ 187452 h 371475"/>
                <a:gd name="connsiteX6" fmla="*/ 0 w 190500"/>
                <a:gd name="connsiteY6" fmla="*/ 187452 h 371475"/>
                <a:gd name="connsiteX7" fmla="*/ 0 w 190500"/>
                <a:gd name="connsiteY7" fmla="*/ 377952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1475">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rgbClr val="000000"/>
            </a:solidFill>
            <a:ln w="9525" cap="flat" cmpd="sng" algn="ctr">
              <a:noFill/>
              <a:prstDash val="solid"/>
              <a:headEnd type="none" w="med" len="med"/>
              <a:tailEnd type="none" w="med" len="med"/>
            </a:ln>
            <a:effectLst>
              <a:outerShdw blurRad="114300" sx="113000" sy="113000" algn="ctr" rotWithShape="0">
                <a:srgbClr val="0078D4"/>
              </a:outerShdw>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kern="0">
                <a:gradFill>
                  <a:gsLst>
                    <a:gs pos="0">
                      <a:srgbClr val="FFFFFF"/>
                    </a:gs>
                    <a:gs pos="100000">
                      <a:srgbClr val="FFFFFF"/>
                    </a:gs>
                  </a:gsLst>
                  <a:lin ang="5400000" scaled="0"/>
                </a:gradFill>
                <a:latin typeface="Segoe UI"/>
                <a:cs typeface="Segoe UI" pitchFamily="34" charset="0"/>
              </a:endParaRPr>
            </a:p>
          </p:txBody>
        </p:sp>
      </p:grpSp>
    </p:spTree>
    <p:extLst>
      <p:ext uri="{BB962C8B-B14F-4D97-AF65-F5344CB8AC3E}">
        <p14:creationId xmlns:p14="http://schemas.microsoft.com/office/powerpoint/2010/main" val="3942118087"/>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guide id="31" pos="5496" userDrawn="1">
          <p15:clr>
            <a:srgbClr val="FBAE40"/>
          </p15:clr>
        </p15:guide>
        <p15:guide id="32" orient="horz" pos="2160" userDrawn="1">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3_CHALLENGE | IMPACT } CUSTOMER Logo &amp; Quote">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3" y="457200"/>
            <a:ext cx="11018520" cy="553998"/>
          </a:xfrm>
        </p:spPr>
        <p:txBody>
          <a:bodyPr/>
          <a:lstStyle>
            <a:lvl1pPr algn="ctr">
              <a:defRPr>
                <a:solidFill>
                  <a:schemeClr val="tx1"/>
                </a:solidFill>
              </a:defRPr>
            </a:lvl1pPr>
          </a:lstStyle>
          <a:p>
            <a:r>
              <a:rPr lang="en-US"/>
              <a:t>Click to edit Master title style</a:t>
            </a:r>
          </a:p>
        </p:txBody>
      </p:sp>
      <p:sp>
        <p:nvSpPr>
          <p:cNvPr id="5" name="Rectangle 4">
            <a:extLst>
              <a:ext uri="{FF2B5EF4-FFF2-40B4-BE49-F238E27FC236}">
                <a16:creationId xmlns:a16="http://schemas.microsoft.com/office/drawing/2014/main" id="{24DEC335-FEE1-4EB1-B420-AD6956CE2AF3}"/>
              </a:ext>
            </a:extLst>
          </p:cNvPr>
          <p:cNvSpPr/>
          <p:nvPr userDrawn="1"/>
        </p:nvSpPr>
        <p:spPr bwMode="auto">
          <a:xfrm>
            <a:off x="5923987" y="1658679"/>
            <a:ext cx="5987276" cy="3600421"/>
          </a:xfrm>
          <a:prstGeom prst="rect">
            <a:avLst/>
          </a:prstGeom>
          <a:solidFill>
            <a:schemeClr val="tx1"/>
          </a:solidFill>
          <a:ln w="9525" cap="flat" cmpd="sng" algn="ctr">
            <a:noFill/>
            <a:prstDash val="solid"/>
            <a:headEnd type="none" w="med" len="med"/>
            <a:tailEnd type="none" w="med" len="med"/>
          </a:ln>
          <a:effectLst>
            <a:outerShdw blurRad="571500" algn="tl" rotWithShape="0">
              <a:srgbClr val="0078D4">
                <a:alpha val="70000"/>
              </a:srgbClr>
            </a:outerShdw>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kern="0">
              <a:gradFill>
                <a:gsLst>
                  <a:gs pos="0">
                    <a:srgbClr val="FFFFFF"/>
                  </a:gs>
                  <a:gs pos="100000">
                    <a:srgbClr val="FFFFFF"/>
                  </a:gs>
                </a:gsLst>
                <a:lin ang="5400000" scaled="0"/>
              </a:gradFill>
              <a:latin typeface="Segoe UI"/>
              <a:cs typeface="Segoe UI" pitchFamily="34" charset="0"/>
            </a:endParaRPr>
          </a:p>
        </p:txBody>
      </p:sp>
      <p:sp>
        <p:nvSpPr>
          <p:cNvPr id="6" name="Text Placeholder 5">
            <a:extLst>
              <a:ext uri="{FF2B5EF4-FFF2-40B4-BE49-F238E27FC236}">
                <a16:creationId xmlns:a16="http://schemas.microsoft.com/office/drawing/2014/main" id="{9951A650-201F-48A7-B180-661AB3BF3351}"/>
              </a:ext>
            </a:extLst>
          </p:cNvPr>
          <p:cNvSpPr>
            <a:spLocks noGrp="1"/>
          </p:cNvSpPr>
          <p:nvPr>
            <p:ph type="body" sz="quarter" idx="13"/>
          </p:nvPr>
        </p:nvSpPr>
        <p:spPr>
          <a:xfrm>
            <a:off x="588262" y="1658679"/>
            <a:ext cx="4574287" cy="1533753"/>
          </a:xfrm>
        </p:spPr>
        <p:txBody>
          <a:bodyPr/>
          <a:lstStyle>
            <a:lvl1pPr marL="0" indent="0">
              <a:spcBef>
                <a:spcPts val="2400"/>
              </a:spcBef>
              <a:buNone/>
              <a:defRPr sz="2000">
                <a:solidFill>
                  <a:schemeClr val="accent1"/>
                </a:solidFill>
              </a:defRPr>
            </a:lvl1pPr>
            <a:lvl2pPr marL="0" indent="0">
              <a:spcBef>
                <a:spcPts val="800"/>
              </a:spcBef>
              <a:buNone/>
              <a:defRPr sz="1600"/>
            </a:lvl2pPr>
            <a:lvl3pPr marL="0" indent="0">
              <a:spcBef>
                <a:spcPts val="800"/>
              </a:spcBef>
              <a:buNone/>
              <a:defRPr sz="1400"/>
            </a:lvl3pPr>
            <a:lvl4pPr marL="0" indent="0">
              <a:spcBef>
                <a:spcPts val="800"/>
              </a:spcBef>
              <a:buNone/>
              <a:defRPr sz="1200"/>
            </a:lvl4pPr>
            <a:lvl5pPr marL="0" indent="0">
              <a:spcBef>
                <a:spcPts val="800"/>
              </a:spcBef>
              <a:buNone/>
              <a:defRPr sz="1100"/>
            </a:lvl5pPr>
          </a:lstStyle>
          <a:p>
            <a:pPr lvl="0"/>
            <a:r>
              <a:rPr lang="en-US"/>
              <a:t>Click to edit Master text</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BDE0B9CE-C109-46C1-B326-B103E6A6604C}"/>
              </a:ext>
            </a:extLst>
          </p:cNvPr>
          <p:cNvSpPr>
            <a:spLocks noGrp="1"/>
          </p:cNvSpPr>
          <p:nvPr>
            <p:ph type="body" sz="quarter" idx="14"/>
          </p:nvPr>
        </p:nvSpPr>
        <p:spPr>
          <a:xfrm>
            <a:off x="3855744" y="5853281"/>
            <a:ext cx="7413116" cy="605300"/>
          </a:xfrm>
        </p:spPr>
        <p:txBody>
          <a:bodyPr/>
          <a:lstStyle>
            <a:lvl1pPr marL="0" indent="0">
              <a:spcBef>
                <a:spcPts val="1200"/>
              </a:spcBef>
              <a:buNone/>
              <a:defRPr sz="1800">
                <a:solidFill>
                  <a:schemeClr val="tx1"/>
                </a:solidFill>
              </a:defRPr>
            </a:lvl1pPr>
            <a:lvl2pPr marL="0" indent="0">
              <a:buNone/>
              <a:defRPr sz="1400">
                <a:solidFill>
                  <a:schemeClr val="tx1"/>
                </a:solidFill>
              </a:defRPr>
            </a:lvl2pPr>
            <a:lvl3pPr marL="0" indent="0">
              <a:buNone/>
              <a:defRPr sz="1100">
                <a:solidFill>
                  <a:schemeClr val="tx1"/>
                </a:solidFill>
              </a:defRPr>
            </a:lvl3pPr>
            <a:lvl4pPr marL="0" indent="0">
              <a:buNone/>
              <a:defRPr sz="1050">
                <a:solidFill>
                  <a:schemeClr val="tx1"/>
                </a:solidFill>
              </a:defRPr>
            </a:lvl4pPr>
            <a:lvl5pPr marL="0" indent="0">
              <a:buNone/>
              <a:defRPr sz="1050">
                <a:solidFill>
                  <a:schemeClr val="tx1"/>
                </a:solidFill>
              </a:defRPr>
            </a:lvl5pPr>
          </a:lstStyle>
          <a:p>
            <a:pPr lvl="0"/>
            <a:r>
              <a:rPr lang="en-US"/>
              <a:t>Click to edit Master text</a:t>
            </a:r>
          </a:p>
          <a:p>
            <a:pPr lvl="1"/>
            <a:endParaRPr lang="en-US"/>
          </a:p>
        </p:txBody>
      </p:sp>
      <p:cxnSp>
        <p:nvCxnSpPr>
          <p:cNvPr id="9" name="Straight Connector 8">
            <a:extLst>
              <a:ext uri="{FF2B5EF4-FFF2-40B4-BE49-F238E27FC236}">
                <a16:creationId xmlns:a16="http://schemas.microsoft.com/office/drawing/2014/main" id="{4B9DE0F9-906C-4C9C-8C64-29841BB5D740}"/>
              </a:ext>
            </a:extLst>
          </p:cNvPr>
          <p:cNvCxnSpPr/>
          <p:nvPr userDrawn="1"/>
        </p:nvCxnSpPr>
        <p:spPr>
          <a:xfrm>
            <a:off x="-1971207" y="5259100"/>
            <a:ext cx="0" cy="948813"/>
          </a:xfrm>
          <a:prstGeom prst="line">
            <a:avLst/>
          </a:prstGeom>
          <a:ln w="31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107016C-9B63-40DD-A399-159AABC54009}"/>
              </a:ext>
            </a:extLst>
          </p:cNvPr>
          <p:cNvCxnSpPr/>
          <p:nvPr userDrawn="1"/>
        </p:nvCxnSpPr>
        <p:spPr>
          <a:xfrm>
            <a:off x="481263" y="5505978"/>
            <a:ext cx="11417050" cy="0"/>
          </a:xfrm>
          <a:prstGeom prst="line">
            <a:avLst/>
          </a:prstGeom>
          <a:ln>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8" name="learning">
            <a:extLst>
              <a:ext uri="{FF2B5EF4-FFF2-40B4-BE49-F238E27FC236}">
                <a16:creationId xmlns:a16="http://schemas.microsoft.com/office/drawing/2014/main" id="{A29CBE6D-B516-4E0E-BC8A-B321251A3A7A}"/>
              </a:ext>
            </a:extLst>
          </p:cNvPr>
          <p:cNvGrpSpPr>
            <a:grpSpLocks noChangeAspect="1"/>
          </p:cNvGrpSpPr>
          <p:nvPr userDrawn="1"/>
        </p:nvGrpSpPr>
        <p:grpSpPr>
          <a:xfrm rot="10800000" flipH="1">
            <a:off x="3298517" y="5709079"/>
            <a:ext cx="369748" cy="288403"/>
            <a:chOff x="7383299" y="4598006"/>
            <a:chExt cx="476250" cy="371475"/>
          </a:xfrm>
        </p:grpSpPr>
        <p:sp>
          <p:nvSpPr>
            <p:cNvPr id="10" name="Freeform: Shape 9">
              <a:extLst>
                <a:ext uri="{FF2B5EF4-FFF2-40B4-BE49-F238E27FC236}">
                  <a16:creationId xmlns:a16="http://schemas.microsoft.com/office/drawing/2014/main" id="{40062532-DEAB-46C9-BBF1-95D2C44B4ADC}"/>
                </a:ext>
              </a:extLst>
            </p:cNvPr>
            <p:cNvSpPr/>
            <p:nvPr/>
          </p:nvSpPr>
          <p:spPr>
            <a:xfrm>
              <a:off x="7669049" y="4598006"/>
              <a:ext cx="190500" cy="371475"/>
            </a:xfrm>
            <a:custGeom>
              <a:avLst/>
              <a:gdLst>
                <a:gd name="connsiteX0" fmla="*/ 190500 w 190500"/>
                <a:gd name="connsiteY0" fmla="*/ 377952 h 371475"/>
                <a:gd name="connsiteX1" fmla="*/ 190500 w 190500"/>
                <a:gd name="connsiteY1" fmla="*/ 187452 h 371475"/>
                <a:gd name="connsiteX2" fmla="*/ 81820 w 190500"/>
                <a:gd name="connsiteY2" fmla="*/ 187452 h 371475"/>
                <a:gd name="connsiteX3" fmla="*/ 190500 w 190500"/>
                <a:gd name="connsiteY3" fmla="*/ 81725 h 371475"/>
                <a:gd name="connsiteX4" fmla="*/ 190500 w 190500"/>
                <a:gd name="connsiteY4" fmla="*/ 0 h 371475"/>
                <a:gd name="connsiteX5" fmla="*/ 0 w 190500"/>
                <a:gd name="connsiteY5" fmla="*/ 187452 h 371475"/>
                <a:gd name="connsiteX6" fmla="*/ 0 w 190500"/>
                <a:gd name="connsiteY6" fmla="*/ 187452 h 371475"/>
                <a:gd name="connsiteX7" fmla="*/ 0 w 190500"/>
                <a:gd name="connsiteY7" fmla="*/ 377952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1475">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rgbClr val="000000"/>
            </a:solidFill>
            <a:ln w="9525" cap="flat" cmpd="sng" algn="ctr">
              <a:noFill/>
              <a:prstDash val="solid"/>
              <a:headEnd type="none" w="med" len="med"/>
              <a:tailEnd type="none" w="med" len="med"/>
            </a:ln>
            <a:effectLst>
              <a:outerShdw blurRad="114300" sx="113000" sy="113000" algn="ctr" rotWithShape="0">
                <a:srgbClr val="0078D4"/>
              </a:outerShdw>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kern="0">
                <a:gradFill>
                  <a:gsLst>
                    <a:gs pos="0">
                      <a:srgbClr val="FFFFFF"/>
                    </a:gs>
                    <a:gs pos="100000">
                      <a:srgbClr val="FFFFFF"/>
                    </a:gs>
                  </a:gsLst>
                  <a:lin ang="5400000" scaled="0"/>
                </a:gradFill>
                <a:latin typeface="Segoe UI"/>
                <a:cs typeface="Segoe UI" pitchFamily="34" charset="0"/>
              </a:endParaRPr>
            </a:p>
          </p:txBody>
        </p:sp>
        <p:sp>
          <p:nvSpPr>
            <p:cNvPr id="11" name="Freeform: Shape 10">
              <a:extLst>
                <a:ext uri="{FF2B5EF4-FFF2-40B4-BE49-F238E27FC236}">
                  <a16:creationId xmlns:a16="http://schemas.microsoft.com/office/drawing/2014/main" id="{79E6B07A-63AA-41ED-8FF9-C500A869B6EB}"/>
                </a:ext>
              </a:extLst>
            </p:cNvPr>
            <p:cNvSpPr/>
            <p:nvPr/>
          </p:nvSpPr>
          <p:spPr>
            <a:xfrm>
              <a:off x="7383299" y="4598006"/>
              <a:ext cx="190500" cy="371475"/>
            </a:xfrm>
            <a:custGeom>
              <a:avLst/>
              <a:gdLst>
                <a:gd name="connsiteX0" fmla="*/ 190500 w 190500"/>
                <a:gd name="connsiteY0" fmla="*/ 377952 h 371475"/>
                <a:gd name="connsiteX1" fmla="*/ 190500 w 190500"/>
                <a:gd name="connsiteY1" fmla="*/ 187452 h 371475"/>
                <a:gd name="connsiteX2" fmla="*/ 81820 w 190500"/>
                <a:gd name="connsiteY2" fmla="*/ 187452 h 371475"/>
                <a:gd name="connsiteX3" fmla="*/ 190500 w 190500"/>
                <a:gd name="connsiteY3" fmla="*/ 81725 h 371475"/>
                <a:gd name="connsiteX4" fmla="*/ 190500 w 190500"/>
                <a:gd name="connsiteY4" fmla="*/ 0 h 371475"/>
                <a:gd name="connsiteX5" fmla="*/ 0 w 190500"/>
                <a:gd name="connsiteY5" fmla="*/ 187452 h 371475"/>
                <a:gd name="connsiteX6" fmla="*/ 0 w 190500"/>
                <a:gd name="connsiteY6" fmla="*/ 187452 h 371475"/>
                <a:gd name="connsiteX7" fmla="*/ 0 w 190500"/>
                <a:gd name="connsiteY7" fmla="*/ 377952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1475">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rgbClr val="000000"/>
            </a:solidFill>
            <a:ln w="9525" cap="flat" cmpd="sng" algn="ctr">
              <a:noFill/>
              <a:prstDash val="solid"/>
              <a:headEnd type="none" w="med" len="med"/>
              <a:tailEnd type="none" w="med" len="med"/>
            </a:ln>
            <a:effectLst>
              <a:outerShdw blurRad="114300" sx="113000" sy="113000" algn="ctr" rotWithShape="0">
                <a:srgbClr val="0078D4"/>
              </a:outerShdw>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kern="0">
                <a:gradFill>
                  <a:gsLst>
                    <a:gs pos="0">
                      <a:srgbClr val="FFFFFF"/>
                    </a:gs>
                    <a:gs pos="100000">
                      <a:srgbClr val="FFFFFF"/>
                    </a:gs>
                  </a:gsLst>
                  <a:lin ang="5400000" scaled="0"/>
                </a:gradFill>
                <a:latin typeface="Segoe UI"/>
                <a:cs typeface="Segoe UI" pitchFamily="34" charset="0"/>
              </a:endParaRPr>
            </a:p>
          </p:txBody>
        </p:sp>
      </p:grpSp>
      <p:grpSp>
        <p:nvGrpSpPr>
          <p:cNvPr id="15" name="learning">
            <a:extLst>
              <a:ext uri="{FF2B5EF4-FFF2-40B4-BE49-F238E27FC236}">
                <a16:creationId xmlns:a16="http://schemas.microsoft.com/office/drawing/2014/main" id="{07A11020-593F-444A-B45F-34B66EC741B7}"/>
              </a:ext>
            </a:extLst>
          </p:cNvPr>
          <p:cNvGrpSpPr>
            <a:grpSpLocks noChangeAspect="1"/>
          </p:cNvGrpSpPr>
          <p:nvPr userDrawn="1"/>
        </p:nvGrpSpPr>
        <p:grpSpPr>
          <a:xfrm flipH="1">
            <a:off x="11504806" y="6443700"/>
            <a:ext cx="203953" cy="159083"/>
            <a:chOff x="7383299" y="4598006"/>
            <a:chExt cx="476250" cy="371475"/>
          </a:xfrm>
        </p:grpSpPr>
        <p:sp>
          <p:nvSpPr>
            <p:cNvPr id="16" name="Freeform: Shape 15">
              <a:extLst>
                <a:ext uri="{FF2B5EF4-FFF2-40B4-BE49-F238E27FC236}">
                  <a16:creationId xmlns:a16="http://schemas.microsoft.com/office/drawing/2014/main" id="{49321792-9AFE-47FB-97A4-2F4FD4A9C329}"/>
                </a:ext>
              </a:extLst>
            </p:cNvPr>
            <p:cNvSpPr/>
            <p:nvPr/>
          </p:nvSpPr>
          <p:spPr>
            <a:xfrm>
              <a:off x="7669049" y="4598006"/>
              <a:ext cx="190500" cy="371475"/>
            </a:xfrm>
            <a:custGeom>
              <a:avLst/>
              <a:gdLst>
                <a:gd name="connsiteX0" fmla="*/ 190500 w 190500"/>
                <a:gd name="connsiteY0" fmla="*/ 377952 h 371475"/>
                <a:gd name="connsiteX1" fmla="*/ 190500 w 190500"/>
                <a:gd name="connsiteY1" fmla="*/ 187452 h 371475"/>
                <a:gd name="connsiteX2" fmla="*/ 81820 w 190500"/>
                <a:gd name="connsiteY2" fmla="*/ 187452 h 371475"/>
                <a:gd name="connsiteX3" fmla="*/ 190500 w 190500"/>
                <a:gd name="connsiteY3" fmla="*/ 81725 h 371475"/>
                <a:gd name="connsiteX4" fmla="*/ 190500 w 190500"/>
                <a:gd name="connsiteY4" fmla="*/ 0 h 371475"/>
                <a:gd name="connsiteX5" fmla="*/ 0 w 190500"/>
                <a:gd name="connsiteY5" fmla="*/ 187452 h 371475"/>
                <a:gd name="connsiteX6" fmla="*/ 0 w 190500"/>
                <a:gd name="connsiteY6" fmla="*/ 187452 h 371475"/>
                <a:gd name="connsiteX7" fmla="*/ 0 w 190500"/>
                <a:gd name="connsiteY7" fmla="*/ 377952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1475">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rgbClr val="000000"/>
            </a:solidFill>
            <a:ln w="9525" cap="flat" cmpd="sng" algn="ctr">
              <a:noFill/>
              <a:prstDash val="solid"/>
              <a:headEnd type="none" w="med" len="med"/>
              <a:tailEnd type="none" w="med" len="med"/>
            </a:ln>
            <a:effectLst>
              <a:outerShdw blurRad="114300" sx="113000" sy="113000" algn="ctr" rotWithShape="0">
                <a:srgbClr val="0078D4"/>
              </a:outerShdw>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kern="0">
                <a:gradFill>
                  <a:gsLst>
                    <a:gs pos="0">
                      <a:srgbClr val="FFFFFF"/>
                    </a:gs>
                    <a:gs pos="100000">
                      <a:srgbClr val="FFFFFF"/>
                    </a:gs>
                  </a:gsLst>
                  <a:lin ang="5400000" scaled="0"/>
                </a:gradFill>
                <a:latin typeface="Segoe UI"/>
                <a:cs typeface="Segoe UI" pitchFamily="34" charset="0"/>
              </a:endParaRPr>
            </a:p>
          </p:txBody>
        </p:sp>
        <p:sp>
          <p:nvSpPr>
            <p:cNvPr id="18" name="Freeform: Shape 17">
              <a:extLst>
                <a:ext uri="{FF2B5EF4-FFF2-40B4-BE49-F238E27FC236}">
                  <a16:creationId xmlns:a16="http://schemas.microsoft.com/office/drawing/2014/main" id="{CCFCFA21-587F-4BC9-8B78-740FE131062E}"/>
                </a:ext>
              </a:extLst>
            </p:cNvPr>
            <p:cNvSpPr/>
            <p:nvPr/>
          </p:nvSpPr>
          <p:spPr>
            <a:xfrm>
              <a:off x="7383299" y="4598006"/>
              <a:ext cx="190500" cy="371475"/>
            </a:xfrm>
            <a:custGeom>
              <a:avLst/>
              <a:gdLst>
                <a:gd name="connsiteX0" fmla="*/ 190500 w 190500"/>
                <a:gd name="connsiteY0" fmla="*/ 377952 h 371475"/>
                <a:gd name="connsiteX1" fmla="*/ 190500 w 190500"/>
                <a:gd name="connsiteY1" fmla="*/ 187452 h 371475"/>
                <a:gd name="connsiteX2" fmla="*/ 81820 w 190500"/>
                <a:gd name="connsiteY2" fmla="*/ 187452 h 371475"/>
                <a:gd name="connsiteX3" fmla="*/ 190500 w 190500"/>
                <a:gd name="connsiteY3" fmla="*/ 81725 h 371475"/>
                <a:gd name="connsiteX4" fmla="*/ 190500 w 190500"/>
                <a:gd name="connsiteY4" fmla="*/ 0 h 371475"/>
                <a:gd name="connsiteX5" fmla="*/ 0 w 190500"/>
                <a:gd name="connsiteY5" fmla="*/ 187452 h 371475"/>
                <a:gd name="connsiteX6" fmla="*/ 0 w 190500"/>
                <a:gd name="connsiteY6" fmla="*/ 187452 h 371475"/>
                <a:gd name="connsiteX7" fmla="*/ 0 w 190500"/>
                <a:gd name="connsiteY7" fmla="*/ 377952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1475">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rgbClr val="000000"/>
            </a:solidFill>
            <a:ln w="9525" cap="flat" cmpd="sng" algn="ctr">
              <a:noFill/>
              <a:prstDash val="solid"/>
              <a:headEnd type="none" w="med" len="med"/>
              <a:tailEnd type="none" w="med" len="med"/>
            </a:ln>
            <a:effectLst>
              <a:outerShdw blurRad="114300" sx="113000" sy="113000" algn="ctr" rotWithShape="0">
                <a:srgbClr val="0078D4"/>
              </a:outerShdw>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kern="0">
                <a:gradFill>
                  <a:gsLst>
                    <a:gs pos="0">
                      <a:srgbClr val="FFFFFF"/>
                    </a:gs>
                    <a:gs pos="100000">
                      <a:srgbClr val="FFFFFF"/>
                    </a:gs>
                  </a:gsLst>
                  <a:lin ang="5400000" scaled="0"/>
                </a:gradFill>
                <a:latin typeface="Segoe UI"/>
                <a:cs typeface="Segoe UI" pitchFamily="34" charset="0"/>
              </a:endParaRPr>
            </a:p>
          </p:txBody>
        </p:sp>
      </p:grpSp>
      <p:sp>
        <p:nvSpPr>
          <p:cNvPr id="14" name="Text Placeholder 5">
            <a:extLst>
              <a:ext uri="{FF2B5EF4-FFF2-40B4-BE49-F238E27FC236}">
                <a16:creationId xmlns:a16="http://schemas.microsoft.com/office/drawing/2014/main" id="{0325CEAA-3216-4B9E-B72E-8076ED461A94}"/>
              </a:ext>
            </a:extLst>
          </p:cNvPr>
          <p:cNvSpPr>
            <a:spLocks noGrp="1"/>
          </p:cNvSpPr>
          <p:nvPr>
            <p:ph type="body" sz="quarter" idx="10"/>
          </p:nvPr>
        </p:nvSpPr>
        <p:spPr>
          <a:xfrm>
            <a:off x="588263" y="1030052"/>
            <a:ext cx="11021125" cy="310863"/>
          </a:xfrm>
        </p:spPr>
        <p:txBody>
          <a:bodyPr/>
          <a:lstStyle>
            <a:lvl1pPr marL="0" indent="0" algn="ctr">
              <a:buNone/>
              <a:defRPr kumimoji="0" lang="en-US" sz="2000" b="0" i="0" u="none" strike="noStrike" kern="1200" cap="none" spc="0" normalizeH="0" baseline="0" dirty="0" smtClean="0">
                <a:ln>
                  <a:noFill/>
                </a:ln>
                <a:solidFill>
                  <a:schemeClr val="accent2">
                    <a:lumMod val="75000"/>
                  </a:schemeClr>
                </a:solidFill>
                <a:effectLst/>
                <a:uLnTx/>
                <a:uFillTx/>
                <a:latin typeface="Segoe UI"/>
                <a:ea typeface="+mn-ea"/>
                <a:cs typeface="+mn-cs"/>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Tree>
    <p:extLst>
      <p:ext uri="{BB962C8B-B14F-4D97-AF65-F5344CB8AC3E}">
        <p14:creationId xmlns:p14="http://schemas.microsoft.com/office/powerpoint/2010/main" val="3570224171"/>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guide id="31" pos="5496">
          <p15:clr>
            <a:srgbClr val="FBAE40"/>
          </p15:clr>
        </p15:guide>
        <p15:guide id="32" orient="horz" pos="2160">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centere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2C1CEFE-1175-4BAD-8291-2B32EFCE8BD7}"/>
              </a:ext>
            </a:extLst>
          </p:cNvPr>
          <p:cNvSpPr>
            <a:spLocks noGrp="1"/>
          </p:cNvSpPr>
          <p:nvPr>
            <p:ph type="body" sz="quarter" idx="10"/>
          </p:nvPr>
        </p:nvSpPr>
        <p:spPr>
          <a:xfrm>
            <a:off x="5575369" y="2017713"/>
            <a:ext cx="5845175" cy="1612749"/>
          </a:xfrm>
        </p:spPr>
        <p:txBody>
          <a:bodyPr/>
          <a:lstStyle>
            <a:lvl1pPr marL="0" indent="0">
              <a:spcBef>
                <a:spcPts val="1800"/>
              </a:spcBef>
              <a:buNone/>
              <a:defRPr/>
            </a:lvl1pPr>
            <a:lvl2pPr marL="0" indent="0">
              <a:buNone/>
              <a:defRPr/>
            </a:lvl2pPr>
            <a:lvl3pPr marL="0" indent="0">
              <a:buNone/>
              <a:defRPr/>
            </a:lvl3pPr>
            <a:lvl4pPr marL="0" indent="0">
              <a:buNone/>
              <a:defRPr/>
            </a:lvl4pPr>
            <a:lvl5pPr marL="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E102CF2E-CF5F-42BE-BB25-E94D5850A3C7}"/>
              </a:ext>
            </a:extLst>
          </p:cNvPr>
          <p:cNvSpPr>
            <a:spLocks noGrp="1"/>
          </p:cNvSpPr>
          <p:nvPr>
            <p:ph type="body" sz="quarter" idx="11"/>
          </p:nvPr>
        </p:nvSpPr>
        <p:spPr>
          <a:xfrm>
            <a:off x="584200" y="4101472"/>
            <a:ext cx="3721925" cy="984885"/>
          </a:xfrm>
        </p:spPr>
        <p:txBody>
          <a:bodyPr/>
          <a:lstStyle>
            <a:lvl1pPr marL="0" indent="0" algn="ctr">
              <a:spcBef>
                <a:spcPts val="1800"/>
              </a:spcBef>
              <a:buNone/>
              <a:defRPr sz="3200">
                <a:solidFill>
                  <a:schemeClr val="accent1"/>
                </a:solidFill>
              </a:defRPr>
            </a:lvl1pPr>
            <a:lvl2pPr marL="0" indent="0">
              <a:buNone/>
              <a:defRPr/>
            </a:lvl2pPr>
            <a:lvl3pPr marL="0" indent="0">
              <a:buNone/>
              <a:defRPr/>
            </a:lvl3pPr>
            <a:lvl4pPr marL="0" indent="0">
              <a:buNone/>
              <a:defRPr/>
            </a:lvl4pPr>
            <a:lvl5pPr marL="0" indent="0">
              <a:buNone/>
              <a:defRPr/>
            </a:lvl5pPr>
          </a:lstStyle>
          <a:p>
            <a:pPr lvl="0"/>
            <a:r>
              <a:rPr lang="en-US"/>
              <a:t>Click to edit Master text styles</a:t>
            </a:r>
          </a:p>
        </p:txBody>
      </p:sp>
    </p:spTree>
    <p:extLst>
      <p:ext uri="{BB962C8B-B14F-4D97-AF65-F5344CB8AC3E}">
        <p14:creationId xmlns:p14="http://schemas.microsoft.com/office/powerpoint/2010/main" val="2965446155"/>
      </p:ext>
    </p:extLst>
  </p:cSld>
  <p:clrMapOvr>
    <a:masterClrMapping/>
  </p:clrMapOvr>
  <p:transition>
    <p:fade/>
  </p:transition>
  <p:hf sldNum="0" hdr="0" dt="0"/>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entered with sub">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5AD2F76-9A26-44BB-92FC-E2D3F11A63ED}"/>
              </a:ext>
            </a:extLst>
          </p:cNvPr>
          <p:cNvSpPr>
            <a:spLocks noGrp="1"/>
          </p:cNvSpPr>
          <p:nvPr>
            <p:ph type="body" sz="quarter" idx="10"/>
          </p:nvPr>
        </p:nvSpPr>
        <p:spPr>
          <a:xfrm>
            <a:off x="588263" y="1030052"/>
            <a:ext cx="11021125" cy="310863"/>
          </a:xfrm>
        </p:spPr>
        <p:txBody>
          <a:bodyPr/>
          <a:lstStyle>
            <a:lvl1pPr marL="0" indent="0" algn="ctr">
              <a:buNone/>
              <a:defRPr kumimoji="0" lang="en-US" sz="2000" b="0" i="0" u="none" strike="noStrike" kern="1200" cap="none" spc="0" normalizeH="0" baseline="0" dirty="0" smtClean="0">
                <a:ln>
                  <a:noFill/>
                </a:ln>
                <a:solidFill>
                  <a:schemeClr val="accent2">
                    <a:lumMod val="75000"/>
                  </a:schemeClr>
                </a:solidFill>
                <a:effectLst/>
                <a:uLnTx/>
                <a:uFillTx/>
                <a:latin typeface="Segoe UI"/>
                <a:ea typeface="+mn-ea"/>
                <a:cs typeface="+mn-cs"/>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3" name="Title 2">
            <a:extLst>
              <a:ext uri="{FF2B5EF4-FFF2-40B4-BE49-F238E27FC236}">
                <a16:creationId xmlns:a16="http://schemas.microsoft.com/office/drawing/2014/main" id="{D989D4D6-6723-4AFB-B86D-1485DA52ABD4}"/>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1164840829"/>
      </p:ext>
    </p:extLst>
  </p:cSld>
  <p:clrMapOvr>
    <a:masterClrMapping/>
  </p:clrMapOvr>
  <p:transition>
    <p:fade/>
  </p:transition>
  <p:hf sldNum="0" hdr="0" dt="0"/>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10/6/2021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Lef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9B476AC-15C7-4A6E-9874-4133EDCA7D53}"/>
              </a:ext>
            </a:extLst>
          </p:cNvPr>
          <p:cNvSpPr>
            <a:spLocks noGrp="1"/>
          </p:cNvSpPr>
          <p:nvPr>
            <p:ph type="title"/>
          </p:nvPr>
        </p:nvSpPr>
        <p:spPr>
          <a:xfrm>
            <a:off x="588263" y="2145944"/>
            <a:ext cx="5190442" cy="553998"/>
          </a:xfrm>
        </p:spPr>
        <p:txBody>
          <a:bodyPr anchor="b"/>
          <a:lstStyle>
            <a:lvl1pPr>
              <a:defRPr>
                <a:solidFill>
                  <a:schemeClr val="tx1"/>
                </a:solidFill>
              </a:defRPr>
            </a:lvl1pPr>
          </a:lstStyle>
          <a:p>
            <a:r>
              <a:rPr lang="en-US"/>
              <a:t>Click to edit Master</a:t>
            </a:r>
          </a:p>
        </p:txBody>
      </p:sp>
      <p:sp>
        <p:nvSpPr>
          <p:cNvPr id="6" name="Text Placeholder 3">
            <a:extLst>
              <a:ext uri="{FF2B5EF4-FFF2-40B4-BE49-F238E27FC236}">
                <a16:creationId xmlns:a16="http://schemas.microsoft.com/office/drawing/2014/main" id="{A97EC52B-AED8-4515-B7B5-DBD9684F1A80}"/>
              </a:ext>
            </a:extLst>
          </p:cNvPr>
          <p:cNvSpPr>
            <a:spLocks noGrp="1"/>
          </p:cNvSpPr>
          <p:nvPr>
            <p:ph type="body" sz="quarter" idx="11"/>
          </p:nvPr>
        </p:nvSpPr>
        <p:spPr>
          <a:xfrm>
            <a:off x="588262" y="2811443"/>
            <a:ext cx="5507733" cy="1852815"/>
          </a:xfrm>
        </p:spPr>
        <p:txBody>
          <a:bodyPr anchor="t"/>
          <a:lstStyle>
            <a:lvl1pPr marL="0" indent="0" algn="l" defTabSz="114300">
              <a:spcBef>
                <a:spcPts val="1800"/>
              </a:spcBef>
              <a:spcAft>
                <a:spcPts val="1200"/>
              </a:spcAft>
              <a:buNone/>
              <a:defRPr sz="2400">
                <a:solidFill>
                  <a:schemeClr val="accent2"/>
                </a:solidFill>
                <a:latin typeface="+mj-lt"/>
              </a:defRPr>
            </a:lvl1pPr>
            <a:lvl2pPr marL="0" indent="0" algn="l" defTabSz="114300">
              <a:spcAft>
                <a:spcPts val="600"/>
              </a:spcAft>
              <a:buClr>
                <a:schemeClr val="accent1"/>
              </a:buClr>
              <a:buFont typeface="Arial" panose="020B0604020202020204" pitchFamily="34" charset="0"/>
              <a:buNone/>
              <a:defRPr sz="1600"/>
            </a:lvl2pPr>
            <a:lvl3pPr marL="0" indent="0" algn="l" defTabSz="114300">
              <a:spcAft>
                <a:spcPts val="600"/>
              </a:spcAft>
              <a:buClr>
                <a:schemeClr val="accent1"/>
              </a:buClr>
              <a:buFont typeface="Arial" panose="020B0604020202020204" pitchFamily="34" charset="0"/>
              <a:buNone/>
              <a:defRPr sz="1800" b="1"/>
            </a:lvl3pPr>
            <a:lvl4pPr marL="0" indent="0" algn="l" defTabSz="114300">
              <a:spcAft>
                <a:spcPts val="0"/>
              </a:spcAft>
              <a:buClr>
                <a:schemeClr val="accent1"/>
              </a:buClr>
              <a:buFont typeface="Arial" panose="020B0604020202020204" pitchFamily="34" charset="0"/>
              <a:buNone/>
              <a:defRPr sz="1600" b="1"/>
            </a:lvl4pPr>
            <a:lvl5pPr marL="0" indent="0" algn="l" defTabSz="114300">
              <a:spcBef>
                <a:spcPts val="0"/>
              </a:spcBef>
              <a:spcAft>
                <a:spcPts val="600"/>
              </a:spcAft>
              <a:buClr>
                <a:schemeClr val="accent1"/>
              </a:buClr>
              <a:buFont typeface="Arial" panose="020B0604020202020204" pitchFamily="34" charset="0"/>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4" name="Straight Connector 3">
            <a:extLst>
              <a:ext uri="{FF2B5EF4-FFF2-40B4-BE49-F238E27FC236}">
                <a16:creationId xmlns:a16="http://schemas.microsoft.com/office/drawing/2014/main" id="{4C696FF2-87D3-4F28-9DB1-7EA67BD86224}"/>
              </a:ext>
            </a:extLst>
          </p:cNvPr>
          <p:cNvCxnSpPr>
            <a:cxnSpLocks/>
          </p:cNvCxnSpPr>
          <p:nvPr userDrawn="1"/>
        </p:nvCxnSpPr>
        <p:spPr>
          <a:xfrm>
            <a:off x="6583181" y="771994"/>
            <a:ext cx="0" cy="5090390"/>
          </a:xfrm>
          <a:prstGeom prst="line">
            <a:avLst/>
          </a:prstGeom>
          <a:noFill/>
          <a:ln w="3175">
            <a:solidFill>
              <a:schemeClr val="accent2"/>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cxnSp>
    </p:spTree>
    <p:extLst>
      <p:ext uri="{BB962C8B-B14F-4D97-AF65-F5344CB8AC3E}">
        <p14:creationId xmlns:p14="http://schemas.microsoft.com/office/powerpoint/2010/main" val="3978327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guide id="8" pos="5760">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16" name="Text Placeholder 3">
            <a:extLst>
              <a:ext uri="{FF2B5EF4-FFF2-40B4-BE49-F238E27FC236}">
                <a16:creationId xmlns:a16="http://schemas.microsoft.com/office/drawing/2014/main" id="{64194900-8114-4639-BB98-2820B385BE06}"/>
              </a:ext>
            </a:extLst>
          </p:cNvPr>
          <p:cNvSpPr>
            <a:spLocks noGrp="1"/>
          </p:cNvSpPr>
          <p:nvPr>
            <p:ph type="body" sz="quarter" idx="19"/>
          </p:nvPr>
        </p:nvSpPr>
        <p:spPr>
          <a:xfrm>
            <a:off x="8607600" y="4065105"/>
            <a:ext cx="2651760" cy="1492716"/>
          </a:xfrm>
        </p:spPr>
        <p:txBody>
          <a:bodyPr/>
          <a:lstStyle>
            <a:lvl1pPr marL="0" indent="0" algn="ctr" defTabSz="114300">
              <a:spcBef>
                <a:spcPts val="1800"/>
              </a:spcBef>
              <a:buNone/>
              <a:defRPr sz="2000">
                <a:solidFill>
                  <a:schemeClr val="accent1"/>
                </a:solidFill>
                <a:latin typeface="+mj-lt"/>
              </a:defRPr>
            </a:lvl1pPr>
            <a:lvl2pPr marL="0" indent="0" algn="ctr" defTabSz="114300">
              <a:spcBef>
                <a:spcPts val="600"/>
              </a:spcBef>
              <a:spcAft>
                <a:spcPts val="0"/>
              </a:spcAft>
              <a:buNone/>
              <a:defRPr sz="1400" b="1"/>
            </a:lvl2pPr>
            <a:lvl3pPr marL="0" indent="0" algn="ctr" defTabSz="114300">
              <a:spcBef>
                <a:spcPts val="0"/>
              </a:spcBef>
              <a:spcAft>
                <a:spcPts val="0"/>
              </a:spcAft>
              <a:buFont typeface="Arial" panose="020B0604020202020204" pitchFamily="34" charset="0"/>
              <a:buNone/>
              <a:defRPr sz="1400" i="0"/>
            </a:lvl3pPr>
            <a:lvl4pPr marL="0" indent="0" algn="ctr" defTabSz="114300">
              <a:spcBef>
                <a:spcPts val="0"/>
              </a:spcBef>
              <a:spcAft>
                <a:spcPts val="0"/>
              </a:spcAft>
              <a:buFont typeface="Arial" panose="020B0604020202020204" pitchFamily="34" charset="0"/>
              <a:buNone/>
              <a:defRPr sz="1200" b="0" i="1"/>
            </a:lvl4pPr>
            <a:lvl5pPr marL="0" indent="0" algn="ctr" defTabSz="114300">
              <a:spcBef>
                <a:spcPts val="0"/>
              </a:spcBef>
              <a:spcAft>
                <a:spcPts val="0"/>
              </a:spcAft>
              <a:buFont typeface="Arial" panose="020B0604020202020204" pitchFamily="34" charset="0"/>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Text Placeholder 3">
            <a:extLst>
              <a:ext uri="{FF2B5EF4-FFF2-40B4-BE49-F238E27FC236}">
                <a16:creationId xmlns:a16="http://schemas.microsoft.com/office/drawing/2014/main" id="{66CEB83C-A19D-4214-8A03-0F9BDD1A22D2}"/>
              </a:ext>
            </a:extLst>
          </p:cNvPr>
          <p:cNvSpPr>
            <a:spLocks noGrp="1"/>
          </p:cNvSpPr>
          <p:nvPr>
            <p:ph type="body" sz="quarter" idx="20"/>
          </p:nvPr>
        </p:nvSpPr>
        <p:spPr>
          <a:xfrm>
            <a:off x="4959060" y="4065105"/>
            <a:ext cx="2319260" cy="1492716"/>
          </a:xfrm>
        </p:spPr>
        <p:txBody>
          <a:bodyPr/>
          <a:lstStyle>
            <a:lvl1pPr marL="0" indent="0" algn="ctr" defTabSz="114300">
              <a:spcBef>
                <a:spcPts val="1800"/>
              </a:spcBef>
              <a:buNone/>
              <a:defRPr sz="2000">
                <a:solidFill>
                  <a:schemeClr val="accent1"/>
                </a:solidFill>
                <a:latin typeface="+mj-lt"/>
              </a:defRPr>
            </a:lvl1pPr>
            <a:lvl2pPr marL="0" indent="0" algn="ctr" defTabSz="114300">
              <a:spcBef>
                <a:spcPts val="600"/>
              </a:spcBef>
              <a:spcAft>
                <a:spcPts val="0"/>
              </a:spcAft>
              <a:buNone/>
              <a:defRPr sz="1400" b="1"/>
            </a:lvl2pPr>
            <a:lvl3pPr marL="0" indent="0" algn="ctr" defTabSz="114300">
              <a:spcBef>
                <a:spcPts val="0"/>
              </a:spcBef>
              <a:spcAft>
                <a:spcPts val="0"/>
              </a:spcAft>
              <a:buFont typeface="Arial" panose="020B0604020202020204" pitchFamily="34" charset="0"/>
              <a:buNone/>
              <a:defRPr sz="1400" i="0"/>
            </a:lvl3pPr>
            <a:lvl4pPr marL="0" indent="0" algn="ctr" defTabSz="114300">
              <a:spcBef>
                <a:spcPts val="0"/>
              </a:spcBef>
              <a:spcAft>
                <a:spcPts val="0"/>
              </a:spcAft>
              <a:buFont typeface="Arial" panose="020B0604020202020204" pitchFamily="34" charset="0"/>
              <a:buNone/>
              <a:defRPr sz="1200" b="0" i="1"/>
            </a:lvl4pPr>
            <a:lvl5pPr marL="0" indent="0" algn="ctr" defTabSz="114300">
              <a:spcBef>
                <a:spcPts val="0"/>
              </a:spcBef>
              <a:spcAft>
                <a:spcPts val="0"/>
              </a:spcAft>
              <a:buFont typeface="Arial" panose="020B0604020202020204" pitchFamily="34" charset="0"/>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ext Placeholder 3">
            <a:extLst>
              <a:ext uri="{FF2B5EF4-FFF2-40B4-BE49-F238E27FC236}">
                <a16:creationId xmlns:a16="http://schemas.microsoft.com/office/drawing/2014/main" id="{7D3BEA77-EB09-437D-A324-5CB0F283571E}"/>
              </a:ext>
            </a:extLst>
          </p:cNvPr>
          <p:cNvSpPr>
            <a:spLocks noGrp="1"/>
          </p:cNvSpPr>
          <p:nvPr>
            <p:ph type="body" sz="quarter" idx="21"/>
          </p:nvPr>
        </p:nvSpPr>
        <p:spPr>
          <a:xfrm>
            <a:off x="1310520" y="4065105"/>
            <a:ext cx="2319260" cy="1492716"/>
          </a:xfrm>
        </p:spPr>
        <p:txBody>
          <a:bodyPr/>
          <a:lstStyle>
            <a:lvl1pPr marL="0" indent="0" algn="ctr" defTabSz="114300">
              <a:spcBef>
                <a:spcPts val="1800"/>
              </a:spcBef>
              <a:buNone/>
              <a:defRPr sz="2000">
                <a:solidFill>
                  <a:schemeClr val="accent1"/>
                </a:solidFill>
                <a:latin typeface="+mj-lt"/>
              </a:defRPr>
            </a:lvl1pPr>
            <a:lvl2pPr marL="0" indent="0" algn="ctr" defTabSz="114300">
              <a:spcBef>
                <a:spcPts val="600"/>
              </a:spcBef>
              <a:spcAft>
                <a:spcPts val="0"/>
              </a:spcAft>
              <a:buNone/>
              <a:defRPr sz="1400" b="1"/>
            </a:lvl2pPr>
            <a:lvl3pPr marL="0" indent="0" algn="ctr" defTabSz="114300">
              <a:spcBef>
                <a:spcPts val="0"/>
              </a:spcBef>
              <a:spcAft>
                <a:spcPts val="0"/>
              </a:spcAft>
              <a:buFont typeface="Arial" panose="020B0604020202020204" pitchFamily="34" charset="0"/>
              <a:buNone/>
              <a:defRPr sz="1400" i="0"/>
            </a:lvl3pPr>
            <a:lvl4pPr marL="0" indent="0" algn="ctr" defTabSz="114300">
              <a:spcBef>
                <a:spcPts val="0"/>
              </a:spcBef>
              <a:spcAft>
                <a:spcPts val="0"/>
              </a:spcAft>
              <a:buFont typeface="Arial" panose="020B0604020202020204" pitchFamily="34" charset="0"/>
              <a:buNone/>
              <a:defRPr sz="1200" b="0" i="1"/>
            </a:lvl4pPr>
            <a:lvl5pPr marL="0" indent="0" algn="ctr" defTabSz="114300">
              <a:spcBef>
                <a:spcPts val="0"/>
              </a:spcBef>
              <a:spcAft>
                <a:spcPts val="0"/>
              </a:spcAft>
              <a:buFont typeface="Arial" panose="020B0604020202020204" pitchFamily="34" charset="0"/>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26EE1A16-2B87-4578-940E-3211A98A025D}"/>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92444358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849514"/>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2_centere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BB3962-48CD-46D8-9505-931111379C69}"/>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2804476613"/>
      </p:ext>
    </p:extLst>
  </p:cSld>
  <p:clrMapOvr>
    <a:masterClrMapping/>
  </p:clrMapOvr>
  <p:transition>
    <p:fade/>
  </p:transition>
  <p:hf sldNum="0" hdr="0" dt="0"/>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_centered with sub">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5AD2F76-9A26-44BB-92FC-E2D3F11A63ED}"/>
              </a:ext>
            </a:extLst>
          </p:cNvPr>
          <p:cNvSpPr>
            <a:spLocks noGrp="1"/>
          </p:cNvSpPr>
          <p:nvPr>
            <p:ph type="body" sz="quarter" idx="10"/>
          </p:nvPr>
        </p:nvSpPr>
        <p:spPr>
          <a:xfrm>
            <a:off x="588263" y="1030052"/>
            <a:ext cx="11021125" cy="310863"/>
          </a:xfrm>
        </p:spPr>
        <p:txBody>
          <a:bodyPr/>
          <a:lstStyle>
            <a:lvl1pPr marL="0" indent="0" algn="ctr">
              <a:buNone/>
              <a:defRPr kumimoji="0" lang="en-US" sz="2000" b="0" i="0" u="none" strike="noStrike" kern="1200" cap="none" spc="0" normalizeH="0" baseline="0" dirty="0" smtClean="0">
                <a:ln>
                  <a:noFill/>
                </a:ln>
                <a:solidFill>
                  <a:srgbClr val="50E6FF"/>
                </a:solidFill>
                <a:effectLst/>
                <a:uLnTx/>
                <a:uFillTx/>
                <a:latin typeface="Segoe UI"/>
                <a:ea typeface="+mn-ea"/>
                <a:cs typeface="+mn-cs"/>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3" name="Title 2">
            <a:extLst>
              <a:ext uri="{FF2B5EF4-FFF2-40B4-BE49-F238E27FC236}">
                <a16:creationId xmlns:a16="http://schemas.microsoft.com/office/drawing/2014/main" id="{D989D4D6-6723-4AFB-B86D-1485DA52ABD4}"/>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2411550317"/>
      </p:ext>
    </p:extLst>
  </p:cSld>
  <p:clrMapOvr>
    <a:masterClrMapping/>
  </p:clrMapOvr>
  <p:transition>
    <p:fade/>
  </p:transition>
  <p:hf sldNum="0" hdr="0" dt="0"/>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_centered with sub">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5AD2F76-9A26-44BB-92FC-E2D3F11A63ED}"/>
              </a:ext>
            </a:extLst>
          </p:cNvPr>
          <p:cNvSpPr>
            <a:spLocks noGrp="1"/>
          </p:cNvSpPr>
          <p:nvPr>
            <p:ph type="body" sz="quarter" idx="10"/>
          </p:nvPr>
        </p:nvSpPr>
        <p:spPr>
          <a:xfrm>
            <a:off x="588263" y="1030052"/>
            <a:ext cx="11021125" cy="276999"/>
          </a:xfrm>
        </p:spPr>
        <p:txBody>
          <a:bodyPr/>
          <a:lstStyle>
            <a:lvl1pPr marL="0" indent="0" algn="ctr">
              <a:buNone/>
              <a:defRPr kumimoji="0" lang="en-US" sz="1800" b="0" i="0" u="none" strike="noStrike" kern="1200" cap="none" spc="0" normalizeH="0" baseline="0" dirty="0" smtClean="0">
                <a:ln>
                  <a:noFill/>
                </a:ln>
                <a:solidFill>
                  <a:srgbClr val="50E6FF"/>
                </a:solidFill>
                <a:effectLst/>
                <a:uLnTx/>
                <a:uFillTx/>
                <a:latin typeface="Segoe UI"/>
                <a:ea typeface="+mn-ea"/>
                <a:cs typeface="+mn-cs"/>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3" name="Title 2">
            <a:extLst>
              <a:ext uri="{FF2B5EF4-FFF2-40B4-BE49-F238E27FC236}">
                <a16:creationId xmlns:a16="http://schemas.microsoft.com/office/drawing/2014/main" id="{D989D4D6-6723-4AFB-B86D-1485DA52ABD4}"/>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2411550317"/>
      </p:ext>
    </p:extLst>
  </p:cSld>
  <p:clrMapOvr>
    <a:masterClrMapping/>
  </p:clrMapOvr>
  <p:transition>
    <p:fade/>
  </p:transition>
  <p:hf sldNum="0" hdr="0" dt="0"/>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3_Left">
    <p:bg>
      <p:bgRef idx="1001">
        <a:schemeClr val="bg1"/>
      </p:bgRef>
    </p:bg>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A97EC52B-AED8-4515-B7B5-DBD9684F1A80}"/>
              </a:ext>
            </a:extLst>
          </p:cNvPr>
          <p:cNvSpPr>
            <a:spLocks noGrp="1"/>
          </p:cNvSpPr>
          <p:nvPr>
            <p:ph type="body" sz="quarter" idx="11"/>
          </p:nvPr>
        </p:nvSpPr>
        <p:spPr>
          <a:xfrm>
            <a:off x="588262" y="1251287"/>
            <a:ext cx="5507733" cy="1852815"/>
          </a:xfrm>
        </p:spPr>
        <p:txBody>
          <a:bodyPr anchor="t"/>
          <a:lstStyle>
            <a:lvl1pPr marL="0" indent="0" algn="l" defTabSz="114300">
              <a:spcBef>
                <a:spcPts val="1800"/>
              </a:spcBef>
              <a:spcAft>
                <a:spcPts val="1200"/>
              </a:spcAft>
              <a:buNone/>
              <a:defRPr sz="2400">
                <a:solidFill>
                  <a:schemeClr val="accent2"/>
                </a:solidFill>
                <a:latin typeface="+mj-lt"/>
              </a:defRPr>
            </a:lvl1pPr>
            <a:lvl2pPr marL="0" indent="0" algn="l" defTabSz="114300">
              <a:spcAft>
                <a:spcPts val="600"/>
              </a:spcAft>
              <a:buClr>
                <a:schemeClr val="accent1"/>
              </a:buClr>
              <a:buFont typeface="Arial" panose="020B0604020202020204" pitchFamily="34" charset="0"/>
              <a:buNone/>
              <a:defRPr sz="1600"/>
            </a:lvl2pPr>
            <a:lvl3pPr marL="0" indent="0" algn="l" defTabSz="114300">
              <a:spcAft>
                <a:spcPts val="600"/>
              </a:spcAft>
              <a:buClr>
                <a:schemeClr val="accent1"/>
              </a:buClr>
              <a:buFont typeface="Arial" panose="020B0604020202020204" pitchFamily="34" charset="0"/>
              <a:buNone/>
              <a:defRPr sz="1800" b="1"/>
            </a:lvl3pPr>
            <a:lvl4pPr marL="0" indent="0" algn="l" defTabSz="114300">
              <a:spcAft>
                <a:spcPts val="0"/>
              </a:spcAft>
              <a:buClr>
                <a:schemeClr val="accent1"/>
              </a:buClr>
              <a:buFont typeface="Arial" panose="020B0604020202020204" pitchFamily="34" charset="0"/>
              <a:buNone/>
              <a:defRPr sz="1600" b="1"/>
            </a:lvl4pPr>
            <a:lvl5pPr marL="0" indent="0" algn="l" defTabSz="114300">
              <a:spcBef>
                <a:spcPts val="0"/>
              </a:spcBef>
              <a:spcAft>
                <a:spcPts val="600"/>
              </a:spcAft>
              <a:buClr>
                <a:schemeClr val="accent1"/>
              </a:buClr>
              <a:buFont typeface="Arial" panose="020B0604020202020204" pitchFamily="34" charset="0"/>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4" name="Straight Connector 3">
            <a:extLst>
              <a:ext uri="{FF2B5EF4-FFF2-40B4-BE49-F238E27FC236}">
                <a16:creationId xmlns:a16="http://schemas.microsoft.com/office/drawing/2014/main" id="{4C696FF2-87D3-4F28-9DB1-7EA67BD86224}"/>
              </a:ext>
            </a:extLst>
          </p:cNvPr>
          <p:cNvCxnSpPr>
            <a:cxnSpLocks/>
          </p:cNvCxnSpPr>
          <p:nvPr userDrawn="1"/>
        </p:nvCxnSpPr>
        <p:spPr>
          <a:xfrm>
            <a:off x="6583181" y="771994"/>
            <a:ext cx="0" cy="5090390"/>
          </a:xfrm>
          <a:prstGeom prst="line">
            <a:avLst/>
          </a:prstGeom>
          <a:noFill/>
          <a:ln w="3175">
            <a:solidFill>
              <a:schemeClr val="accent2"/>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cxnSp>
      <p:sp>
        <p:nvSpPr>
          <p:cNvPr id="2" name="Title 1">
            <a:extLst>
              <a:ext uri="{FF2B5EF4-FFF2-40B4-BE49-F238E27FC236}">
                <a16:creationId xmlns:a16="http://schemas.microsoft.com/office/drawing/2014/main" id="{9CB79B4B-A990-40D0-8B41-0DAECFA018E2}"/>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554726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guide id="8" pos="5760">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Left">
    <p:bg>
      <p:bgRef idx="1001">
        <a:schemeClr val="bg1"/>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9B476AC-15C7-4A6E-9874-4133EDCA7D53}"/>
              </a:ext>
            </a:extLst>
          </p:cNvPr>
          <p:cNvSpPr>
            <a:spLocks noGrp="1"/>
          </p:cNvSpPr>
          <p:nvPr>
            <p:ph type="title"/>
          </p:nvPr>
        </p:nvSpPr>
        <p:spPr>
          <a:xfrm>
            <a:off x="588263" y="2145944"/>
            <a:ext cx="5190442" cy="553998"/>
          </a:xfrm>
        </p:spPr>
        <p:txBody>
          <a:bodyPr anchor="b"/>
          <a:lstStyle>
            <a:lvl1pPr>
              <a:defRPr>
                <a:solidFill>
                  <a:schemeClr val="tx1"/>
                </a:solidFill>
              </a:defRPr>
            </a:lvl1pPr>
          </a:lstStyle>
          <a:p>
            <a:r>
              <a:rPr lang="en-US"/>
              <a:t>Click to edit Master</a:t>
            </a:r>
          </a:p>
        </p:txBody>
      </p:sp>
      <p:sp>
        <p:nvSpPr>
          <p:cNvPr id="6" name="Text Placeholder 3">
            <a:extLst>
              <a:ext uri="{FF2B5EF4-FFF2-40B4-BE49-F238E27FC236}">
                <a16:creationId xmlns:a16="http://schemas.microsoft.com/office/drawing/2014/main" id="{A97EC52B-AED8-4515-B7B5-DBD9684F1A80}"/>
              </a:ext>
            </a:extLst>
          </p:cNvPr>
          <p:cNvSpPr>
            <a:spLocks noGrp="1"/>
          </p:cNvSpPr>
          <p:nvPr>
            <p:ph type="body" sz="quarter" idx="11"/>
          </p:nvPr>
        </p:nvSpPr>
        <p:spPr>
          <a:xfrm>
            <a:off x="588262" y="2811443"/>
            <a:ext cx="5507733" cy="1852815"/>
          </a:xfrm>
        </p:spPr>
        <p:txBody>
          <a:bodyPr anchor="t"/>
          <a:lstStyle>
            <a:lvl1pPr marL="0" indent="0" algn="l" defTabSz="114300">
              <a:spcBef>
                <a:spcPts val="1800"/>
              </a:spcBef>
              <a:spcAft>
                <a:spcPts val="1200"/>
              </a:spcAft>
              <a:buNone/>
              <a:defRPr sz="2400">
                <a:solidFill>
                  <a:schemeClr val="accent2"/>
                </a:solidFill>
                <a:latin typeface="+mj-lt"/>
              </a:defRPr>
            </a:lvl1pPr>
            <a:lvl2pPr marL="0" indent="0" algn="l" defTabSz="114300">
              <a:spcAft>
                <a:spcPts val="600"/>
              </a:spcAft>
              <a:buClr>
                <a:schemeClr val="accent1"/>
              </a:buClr>
              <a:buFont typeface="Arial" panose="020B0604020202020204" pitchFamily="34" charset="0"/>
              <a:buNone/>
              <a:defRPr sz="1600"/>
            </a:lvl2pPr>
            <a:lvl3pPr marL="0" indent="0" algn="l" defTabSz="114300">
              <a:spcAft>
                <a:spcPts val="600"/>
              </a:spcAft>
              <a:buClr>
                <a:schemeClr val="accent1"/>
              </a:buClr>
              <a:buFont typeface="Arial" panose="020B0604020202020204" pitchFamily="34" charset="0"/>
              <a:buNone/>
              <a:defRPr sz="1800" b="1"/>
            </a:lvl3pPr>
            <a:lvl4pPr marL="0" indent="0" algn="l" defTabSz="114300">
              <a:spcAft>
                <a:spcPts val="0"/>
              </a:spcAft>
              <a:buClr>
                <a:schemeClr val="accent1"/>
              </a:buClr>
              <a:buFont typeface="Arial" panose="020B0604020202020204" pitchFamily="34" charset="0"/>
              <a:buNone/>
              <a:defRPr sz="1600" b="1"/>
            </a:lvl4pPr>
            <a:lvl5pPr marL="0" indent="0" algn="l" defTabSz="114300">
              <a:spcBef>
                <a:spcPts val="0"/>
              </a:spcBef>
              <a:spcAft>
                <a:spcPts val="600"/>
              </a:spcAft>
              <a:buClr>
                <a:schemeClr val="accent1"/>
              </a:buClr>
              <a:buFont typeface="Arial" panose="020B0604020202020204" pitchFamily="34" charset="0"/>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4" name="Straight Connector 3">
            <a:extLst>
              <a:ext uri="{FF2B5EF4-FFF2-40B4-BE49-F238E27FC236}">
                <a16:creationId xmlns:a16="http://schemas.microsoft.com/office/drawing/2014/main" id="{4C696FF2-87D3-4F28-9DB1-7EA67BD86224}"/>
              </a:ext>
            </a:extLst>
          </p:cNvPr>
          <p:cNvCxnSpPr>
            <a:cxnSpLocks/>
          </p:cNvCxnSpPr>
          <p:nvPr userDrawn="1"/>
        </p:nvCxnSpPr>
        <p:spPr>
          <a:xfrm>
            <a:off x="6583181" y="771994"/>
            <a:ext cx="0" cy="5090390"/>
          </a:xfrm>
          <a:prstGeom prst="line">
            <a:avLst/>
          </a:prstGeom>
          <a:noFill/>
          <a:ln w="3175">
            <a:solidFill>
              <a:schemeClr val="accent2"/>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cxnSp>
    </p:spTree>
    <p:extLst>
      <p:ext uri="{BB962C8B-B14F-4D97-AF65-F5344CB8AC3E}">
        <p14:creationId xmlns:p14="http://schemas.microsoft.com/office/powerpoint/2010/main" val="32538739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guide id="8" pos="5760">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2_Left">
    <p:bg>
      <p:bgRef idx="1001">
        <a:schemeClr val="bg1"/>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9B476AC-15C7-4A6E-9874-4133EDCA7D53}"/>
              </a:ext>
            </a:extLst>
          </p:cNvPr>
          <p:cNvSpPr>
            <a:spLocks noGrp="1"/>
          </p:cNvSpPr>
          <p:nvPr>
            <p:ph type="title"/>
          </p:nvPr>
        </p:nvSpPr>
        <p:spPr>
          <a:xfrm>
            <a:off x="588263" y="2145944"/>
            <a:ext cx="5190442" cy="553998"/>
          </a:xfrm>
        </p:spPr>
        <p:txBody>
          <a:bodyPr anchor="b"/>
          <a:lstStyle>
            <a:lvl1pPr>
              <a:defRPr>
                <a:solidFill>
                  <a:schemeClr val="tx1"/>
                </a:solidFill>
              </a:defRPr>
            </a:lvl1pPr>
          </a:lstStyle>
          <a:p>
            <a:r>
              <a:rPr lang="en-US"/>
              <a:t>Click to edit Master</a:t>
            </a:r>
          </a:p>
        </p:txBody>
      </p:sp>
      <p:sp>
        <p:nvSpPr>
          <p:cNvPr id="6" name="Text Placeholder 3">
            <a:extLst>
              <a:ext uri="{FF2B5EF4-FFF2-40B4-BE49-F238E27FC236}">
                <a16:creationId xmlns:a16="http://schemas.microsoft.com/office/drawing/2014/main" id="{A97EC52B-AED8-4515-B7B5-DBD9684F1A80}"/>
              </a:ext>
            </a:extLst>
          </p:cNvPr>
          <p:cNvSpPr>
            <a:spLocks noGrp="1"/>
          </p:cNvSpPr>
          <p:nvPr>
            <p:ph type="body" sz="quarter" idx="11"/>
          </p:nvPr>
        </p:nvSpPr>
        <p:spPr>
          <a:xfrm>
            <a:off x="588262" y="2811443"/>
            <a:ext cx="5507733" cy="1852815"/>
          </a:xfrm>
        </p:spPr>
        <p:txBody>
          <a:bodyPr anchor="t"/>
          <a:lstStyle>
            <a:lvl1pPr marL="0" indent="0" algn="l" defTabSz="114300">
              <a:spcBef>
                <a:spcPts val="1800"/>
              </a:spcBef>
              <a:spcAft>
                <a:spcPts val="1200"/>
              </a:spcAft>
              <a:buNone/>
              <a:defRPr sz="2400">
                <a:solidFill>
                  <a:schemeClr val="accent2"/>
                </a:solidFill>
                <a:latin typeface="+mj-lt"/>
              </a:defRPr>
            </a:lvl1pPr>
            <a:lvl2pPr marL="0" indent="0" algn="l" defTabSz="114300">
              <a:spcAft>
                <a:spcPts val="600"/>
              </a:spcAft>
              <a:buClr>
                <a:schemeClr val="accent1"/>
              </a:buClr>
              <a:buFont typeface="Arial" panose="020B0604020202020204" pitchFamily="34" charset="0"/>
              <a:buNone/>
              <a:defRPr sz="1600"/>
            </a:lvl2pPr>
            <a:lvl3pPr marL="0" indent="0" algn="l" defTabSz="114300">
              <a:spcAft>
                <a:spcPts val="600"/>
              </a:spcAft>
              <a:buClr>
                <a:schemeClr val="accent1"/>
              </a:buClr>
              <a:buFont typeface="Arial" panose="020B0604020202020204" pitchFamily="34" charset="0"/>
              <a:buNone/>
              <a:defRPr sz="1800" b="1"/>
            </a:lvl3pPr>
            <a:lvl4pPr marL="0" indent="0" algn="l" defTabSz="114300">
              <a:spcAft>
                <a:spcPts val="0"/>
              </a:spcAft>
              <a:buClr>
                <a:schemeClr val="accent1"/>
              </a:buClr>
              <a:buFont typeface="Arial" panose="020B0604020202020204" pitchFamily="34" charset="0"/>
              <a:buNone/>
              <a:defRPr sz="1600" b="1"/>
            </a:lvl4pPr>
            <a:lvl5pPr marL="0" indent="0" algn="l" defTabSz="114300">
              <a:spcBef>
                <a:spcPts val="0"/>
              </a:spcBef>
              <a:spcAft>
                <a:spcPts val="600"/>
              </a:spcAft>
              <a:buClr>
                <a:schemeClr val="accent1"/>
              </a:buClr>
              <a:buFont typeface="Arial" panose="020B0604020202020204" pitchFamily="34" charset="0"/>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747083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guide id="8" pos="5760">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93688" y="3408402"/>
            <a:ext cx="4885414" cy="553998"/>
          </a:xfrm>
          <a:noFill/>
        </p:spPr>
        <p:txBody>
          <a:bodyPr wrap="square" lIns="0" tIns="0" rIns="0" bIns="0" anchor="b" anchorCtr="0">
            <a:spAutoFit/>
          </a:bodyPr>
          <a:lstStyle>
            <a:lvl1pPr algn="l">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presentation title </a:t>
            </a:r>
          </a:p>
        </p:txBody>
      </p:sp>
    </p:spTree>
    <p:extLst>
      <p:ext uri="{BB962C8B-B14F-4D97-AF65-F5344CB8AC3E}">
        <p14:creationId xmlns:p14="http://schemas.microsoft.com/office/powerpoint/2010/main" val="2008261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10/6/2021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AD36F-C0EA-4185-ADAF-F4A4448F9B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2826070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3" name="Text Placeholder 4">
            <a:extLst>
              <a:ext uri="{FF2B5EF4-FFF2-40B4-BE49-F238E27FC236}">
                <a16:creationId xmlns:a16="http://schemas.microsoft.com/office/drawing/2014/main" id="{EE2FE3F1-A39F-4F1E-B972-7927C1342CEF}"/>
              </a:ext>
            </a:extLst>
          </p:cNvPr>
          <p:cNvSpPr>
            <a:spLocks noGrp="1"/>
          </p:cNvSpPr>
          <p:nvPr>
            <p:ph type="body" sz="quarter" idx="12" hasCustomPrompt="1"/>
          </p:nvPr>
        </p:nvSpPr>
        <p:spPr>
          <a:xfrm>
            <a:off x="584200" y="1128911"/>
            <a:ext cx="11018520" cy="307777"/>
          </a:xfrm>
          <a:noFill/>
        </p:spPr>
        <p:txBody>
          <a:bodyPr wrap="square" lIns="0" tIns="0" rIns="0" bIns="0">
            <a:spAutoFit/>
          </a:bodyPr>
          <a:lstStyle>
            <a:lvl1pPr marL="0" indent="0" algn="l">
              <a:spcBef>
                <a:spcPts val="0"/>
              </a:spcBef>
              <a:spcAft>
                <a:spcPts val="0"/>
              </a:spcAft>
              <a:buFont typeface="Arial" panose="020B0604020202020204" pitchFamily="34" charset="0"/>
              <a:buNone/>
              <a:defRPr sz="2000" spc="0" baseline="0">
                <a:solidFill>
                  <a:schemeClr val="accent2"/>
                </a:solidFill>
                <a:latin typeface="+mn-lt"/>
              </a:defRPr>
            </a:lvl1pPr>
          </a:lstStyle>
          <a:p>
            <a:pPr lvl="0"/>
            <a:r>
              <a:rPr lang="en-US" err="1"/>
              <a:t>Subheader</a:t>
            </a:r>
            <a:endParaRPr lang="en-US"/>
          </a:p>
        </p:txBody>
      </p:sp>
    </p:spTree>
    <p:extLst>
      <p:ext uri="{BB962C8B-B14F-4D97-AF65-F5344CB8AC3E}">
        <p14:creationId xmlns:p14="http://schemas.microsoft.com/office/powerpoint/2010/main" val="1456796853"/>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44292844"/>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53834"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2798497645"/>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4_CHALLENGE | IMPACT } CUSTOMER Logo &amp; Quote">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4B9DE0F9-906C-4C9C-8C64-29841BB5D740}"/>
              </a:ext>
            </a:extLst>
          </p:cNvPr>
          <p:cNvCxnSpPr/>
          <p:nvPr userDrawn="1"/>
        </p:nvCxnSpPr>
        <p:spPr>
          <a:xfrm>
            <a:off x="-1971207" y="5259100"/>
            <a:ext cx="0" cy="948813"/>
          </a:xfrm>
          <a:prstGeom prst="line">
            <a:avLst/>
          </a:prstGeom>
          <a:ln w="31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3EEB27B6-F18C-4938-B5BC-59064F2ECE0C}"/>
              </a:ext>
            </a:extLst>
          </p:cNvPr>
          <p:cNvSpPr>
            <a:spLocks noGrp="1"/>
          </p:cNvSpPr>
          <p:nvPr>
            <p:ph type="pic" sz="quarter" idx="14"/>
          </p:nvPr>
        </p:nvSpPr>
        <p:spPr>
          <a:xfrm>
            <a:off x="1" y="0"/>
            <a:ext cx="12192000" cy="4326903"/>
          </a:xfrm>
        </p:spPr>
        <p:txBody>
          <a:bodyPr/>
          <a:lstStyle/>
          <a:p>
            <a:endParaRPr lang="en-US"/>
          </a:p>
        </p:txBody>
      </p:sp>
      <p:sp>
        <p:nvSpPr>
          <p:cNvPr id="2" name="Title 1">
            <a:extLst>
              <a:ext uri="{FF2B5EF4-FFF2-40B4-BE49-F238E27FC236}">
                <a16:creationId xmlns:a16="http://schemas.microsoft.com/office/drawing/2014/main" id="{E64ED581-5E3D-4039-B26F-024C25C543CE}"/>
              </a:ext>
            </a:extLst>
          </p:cNvPr>
          <p:cNvSpPr>
            <a:spLocks noGrp="1"/>
          </p:cNvSpPr>
          <p:nvPr>
            <p:ph type="title"/>
          </p:nvPr>
        </p:nvSpPr>
        <p:spPr>
          <a:xfrm>
            <a:off x="588263" y="4437622"/>
            <a:ext cx="11018520" cy="553998"/>
          </a:xfrm>
        </p:spPr>
        <p:txBody>
          <a:bodyPr/>
          <a:lstStyle/>
          <a:p>
            <a:r>
              <a:rPr lang="en-US"/>
              <a:t>Click to edit Master title style</a:t>
            </a:r>
          </a:p>
        </p:txBody>
      </p:sp>
      <p:sp>
        <p:nvSpPr>
          <p:cNvPr id="7" name="Text Placeholder 6">
            <a:extLst>
              <a:ext uri="{FF2B5EF4-FFF2-40B4-BE49-F238E27FC236}">
                <a16:creationId xmlns:a16="http://schemas.microsoft.com/office/drawing/2014/main" id="{5B0941EC-FD08-47D7-B452-97E39AC68AEF}"/>
              </a:ext>
            </a:extLst>
          </p:cNvPr>
          <p:cNvSpPr>
            <a:spLocks noGrp="1"/>
          </p:cNvSpPr>
          <p:nvPr>
            <p:ph type="body" sz="quarter" idx="15"/>
          </p:nvPr>
        </p:nvSpPr>
        <p:spPr>
          <a:xfrm>
            <a:off x="588963" y="5081588"/>
            <a:ext cx="11099800" cy="1440394"/>
          </a:xfrm>
        </p:spPr>
        <p:txBody>
          <a:bodyPr/>
          <a:lstStyle>
            <a:lvl1pPr marL="0" indent="0">
              <a:buNone/>
              <a:defRPr sz="2400"/>
            </a:lvl1pPr>
            <a:lvl2pPr marL="0" indent="0">
              <a:buNone/>
              <a:defRPr sz="1800"/>
            </a:lvl2pPr>
            <a:lvl3pPr marL="0" indent="0">
              <a:buNone/>
              <a:defRPr sz="1400"/>
            </a:lvl3pPr>
            <a:lvl4pPr marL="0" indent="0">
              <a:buNone/>
              <a:defRPr sz="1200"/>
            </a:lvl4pPr>
            <a:lvl5pPr marL="0" indent="0">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65681752"/>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guide id="31" pos="5496">
          <p15:clr>
            <a:srgbClr val="FBAE40"/>
          </p15:clr>
        </p15:guide>
        <p15:guide id="32" orient="horz" pos="2160">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440495"/>
            <a:ext cx="11336039" cy="758022"/>
          </a:xfrm>
          <a:prstGeom prst="rect">
            <a:avLst/>
          </a:prstGeom>
        </p:spPr>
        <p:txBody>
          <a:bodyPr vert="horz" wrap="square" lIns="0" tIns="164592" rIns="0" bIns="0" rtlCol="0" anchor="t">
            <a:noAutofit/>
          </a:bodyPr>
          <a:lstStyle>
            <a:lvl1pPr>
              <a:defRPr spc="0">
                <a:solidFill>
                  <a:srgbClr val="000000"/>
                </a:solidFill>
              </a:defRPr>
            </a:lvl1pPr>
          </a:lstStyle>
          <a:p>
            <a:r>
              <a:rPr lang="en-US"/>
              <a:t>Title</a:t>
            </a:r>
          </a:p>
        </p:txBody>
      </p:sp>
    </p:spTree>
    <p:extLst>
      <p:ext uri="{BB962C8B-B14F-4D97-AF65-F5344CB8AC3E}">
        <p14:creationId xmlns:p14="http://schemas.microsoft.com/office/powerpoint/2010/main" val="2614263941"/>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1_six">
    <p:spTree>
      <p:nvGrpSpPr>
        <p:cNvPr id="1" name=""/>
        <p:cNvGrpSpPr/>
        <p:nvPr/>
      </p:nvGrpSpPr>
      <p:grpSpPr>
        <a:xfrm>
          <a:off x="0" y="0"/>
          <a:ext cx="0" cy="0"/>
          <a:chOff x="0" y="0"/>
          <a:chExt cx="0" cy="0"/>
        </a:xfrm>
      </p:grpSpPr>
      <p:sp>
        <p:nvSpPr>
          <p:cNvPr id="40" name="Picture Placeholder 34">
            <a:extLst>
              <a:ext uri="{FF2B5EF4-FFF2-40B4-BE49-F238E27FC236}">
                <a16:creationId xmlns:a16="http://schemas.microsoft.com/office/drawing/2014/main" id="{EA10837A-18D5-41DD-A066-A079A09D86A7}"/>
              </a:ext>
            </a:extLst>
          </p:cNvPr>
          <p:cNvSpPr>
            <a:spLocks noGrp="1"/>
          </p:cNvSpPr>
          <p:nvPr>
            <p:ph type="pic" sz="quarter" idx="24" hasCustomPrompt="1"/>
          </p:nvPr>
        </p:nvSpPr>
        <p:spPr>
          <a:xfrm>
            <a:off x="1420935" y="466999"/>
            <a:ext cx="887413" cy="889000"/>
          </a:xfrm>
        </p:spPr>
        <p:txBody>
          <a:bodyPr>
            <a:normAutofit/>
          </a:bodyPr>
          <a:lstStyle>
            <a:lvl1pPr marL="0" indent="0">
              <a:buNone/>
              <a:defRPr sz="1000"/>
            </a:lvl1pPr>
          </a:lstStyle>
          <a:p>
            <a:r>
              <a:rPr lang="en-US"/>
              <a:t>ICON</a:t>
            </a:r>
          </a:p>
        </p:txBody>
      </p:sp>
      <p:sp>
        <p:nvSpPr>
          <p:cNvPr id="41" name="Text Placeholder 39">
            <a:extLst>
              <a:ext uri="{FF2B5EF4-FFF2-40B4-BE49-F238E27FC236}">
                <a16:creationId xmlns:a16="http://schemas.microsoft.com/office/drawing/2014/main" id="{FD8132DE-D62C-4410-983C-9F458DCEF6DE}"/>
              </a:ext>
            </a:extLst>
          </p:cNvPr>
          <p:cNvSpPr>
            <a:spLocks noGrp="1"/>
          </p:cNvSpPr>
          <p:nvPr>
            <p:ph type="body" sz="quarter" idx="38"/>
          </p:nvPr>
        </p:nvSpPr>
        <p:spPr>
          <a:xfrm>
            <a:off x="2408126" y="930257"/>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edit Master text styles</a:t>
            </a:r>
          </a:p>
        </p:txBody>
      </p:sp>
      <p:sp>
        <p:nvSpPr>
          <p:cNvPr id="42" name="Text Placeholder 46">
            <a:extLst>
              <a:ext uri="{FF2B5EF4-FFF2-40B4-BE49-F238E27FC236}">
                <a16:creationId xmlns:a16="http://schemas.microsoft.com/office/drawing/2014/main" id="{DF68D5C6-4D23-4113-9FFA-AFAAB5A6DA01}"/>
              </a:ext>
            </a:extLst>
          </p:cNvPr>
          <p:cNvSpPr>
            <a:spLocks noGrp="1"/>
          </p:cNvSpPr>
          <p:nvPr>
            <p:ph type="body" sz="quarter" idx="39" hasCustomPrompt="1"/>
          </p:nvPr>
        </p:nvSpPr>
        <p:spPr>
          <a:xfrm>
            <a:off x="2408126" y="527314"/>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Edit</a:t>
            </a:r>
          </a:p>
        </p:txBody>
      </p:sp>
      <p:sp>
        <p:nvSpPr>
          <p:cNvPr id="48" name="Picture Placeholder 34">
            <a:extLst>
              <a:ext uri="{FF2B5EF4-FFF2-40B4-BE49-F238E27FC236}">
                <a16:creationId xmlns:a16="http://schemas.microsoft.com/office/drawing/2014/main" id="{2B75D755-4972-4E8B-ACD5-FAE778A86273}"/>
              </a:ext>
            </a:extLst>
          </p:cNvPr>
          <p:cNvSpPr>
            <a:spLocks noGrp="1"/>
          </p:cNvSpPr>
          <p:nvPr>
            <p:ph type="pic" sz="quarter" idx="40" hasCustomPrompt="1"/>
          </p:nvPr>
        </p:nvSpPr>
        <p:spPr>
          <a:xfrm>
            <a:off x="3458965" y="2484454"/>
            <a:ext cx="887413" cy="889000"/>
          </a:xfrm>
        </p:spPr>
        <p:txBody>
          <a:bodyPr>
            <a:normAutofit/>
          </a:bodyPr>
          <a:lstStyle>
            <a:lvl1pPr marL="0" indent="0">
              <a:buNone/>
              <a:defRPr sz="1000"/>
            </a:lvl1pPr>
          </a:lstStyle>
          <a:p>
            <a:r>
              <a:rPr lang="en-US"/>
              <a:t>ICON</a:t>
            </a:r>
          </a:p>
        </p:txBody>
      </p:sp>
      <p:sp>
        <p:nvSpPr>
          <p:cNvPr id="49" name="Text Placeholder 39">
            <a:extLst>
              <a:ext uri="{FF2B5EF4-FFF2-40B4-BE49-F238E27FC236}">
                <a16:creationId xmlns:a16="http://schemas.microsoft.com/office/drawing/2014/main" id="{0EEE7EDE-175B-450F-B4D2-50D992E53C5E}"/>
              </a:ext>
            </a:extLst>
          </p:cNvPr>
          <p:cNvSpPr>
            <a:spLocks noGrp="1"/>
          </p:cNvSpPr>
          <p:nvPr>
            <p:ph type="body" sz="quarter" idx="41"/>
          </p:nvPr>
        </p:nvSpPr>
        <p:spPr>
          <a:xfrm>
            <a:off x="4446156" y="2947712"/>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edit Master text styles</a:t>
            </a:r>
          </a:p>
        </p:txBody>
      </p:sp>
      <p:sp>
        <p:nvSpPr>
          <p:cNvPr id="50" name="Text Placeholder 46">
            <a:extLst>
              <a:ext uri="{FF2B5EF4-FFF2-40B4-BE49-F238E27FC236}">
                <a16:creationId xmlns:a16="http://schemas.microsoft.com/office/drawing/2014/main" id="{91051322-19B5-41CA-BEAB-A8F1B8CA54ED}"/>
              </a:ext>
            </a:extLst>
          </p:cNvPr>
          <p:cNvSpPr>
            <a:spLocks noGrp="1"/>
          </p:cNvSpPr>
          <p:nvPr>
            <p:ph type="body" sz="quarter" idx="42" hasCustomPrompt="1"/>
          </p:nvPr>
        </p:nvSpPr>
        <p:spPr>
          <a:xfrm>
            <a:off x="4446156" y="2544769"/>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Edit</a:t>
            </a:r>
          </a:p>
        </p:txBody>
      </p:sp>
      <p:sp>
        <p:nvSpPr>
          <p:cNvPr id="51" name="Picture Placeholder 34">
            <a:extLst>
              <a:ext uri="{FF2B5EF4-FFF2-40B4-BE49-F238E27FC236}">
                <a16:creationId xmlns:a16="http://schemas.microsoft.com/office/drawing/2014/main" id="{966FF594-D5D5-4FD4-A245-AAF0D053095E}"/>
              </a:ext>
            </a:extLst>
          </p:cNvPr>
          <p:cNvSpPr>
            <a:spLocks noGrp="1"/>
          </p:cNvSpPr>
          <p:nvPr>
            <p:ph type="pic" sz="quarter" idx="43" hasCustomPrompt="1"/>
          </p:nvPr>
        </p:nvSpPr>
        <p:spPr>
          <a:xfrm>
            <a:off x="8030968" y="2484454"/>
            <a:ext cx="887413" cy="889000"/>
          </a:xfrm>
        </p:spPr>
        <p:txBody>
          <a:bodyPr>
            <a:normAutofit/>
          </a:bodyPr>
          <a:lstStyle>
            <a:lvl1pPr marL="0" indent="0">
              <a:buNone/>
              <a:defRPr sz="1000"/>
            </a:lvl1pPr>
          </a:lstStyle>
          <a:p>
            <a:r>
              <a:rPr lang="en-US"/>
              <a:t>ICON</a:t>
            </a:r>
          </a:p>
        </p:txBody>
      </p:sp>
      <p:sp>
        <p:nvSpPr>
          <p:cNvPr id="55" name="Text Placeholder 39">
            <a:extLst>
              <a:ext uri="{FF2B5EF4-FFF2-40B4-BE49-F238E27FC236}">
                <a16:creationId xmlns:a16="http://schemas.microsoft.com/office/drawing/2014/main" id="{3A5DD9C2-78E8-4416-B2C1-F07A9E25832F}"/>
              </a:ext>
            </a:extLst>
          </p:cNvPr>
          <p:cNvSpPr>
            <a:spLocks noGrp="1"/>
          </p:cNvSpPr>
          <p:nvPr>
            <p:ph type="body" sz="quarter" idx="44"/>
          </p:nvPr>
        </p:nvSpPr>
        <p:spPr>
          <a:xfrm>
            <a:off x="9018159" y="2947712"/>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edit Master text styles</a:t>
            </a:r>
          </a:p>
        </p:txBody>
      </p:sp>
      <p:sp>
        <p:nvSpPr>
          <p:cNvPr id="56" name="Text Placeholder 46">
            <a:extLst>
              <a:ext uri="{FF2B5EF4-FFF2-40B4-BE49-F238E27FC236}">
                <a16:creationId xmlns:a16="http://schemas.microsoft.com/office/drawing/2014/main" id="{D8A4734F-8867-4923-806F-AE04360B226B}"/>
              </a:ext>
            </a:extLst>
          </p:cNvPr>
          <p:cNvSpPr>
            <a:spLocks noGrp="1"/>
          </p:cNvSpPr>
          <p:nvPr>
            <p:ph type="body" sz="quarter" idx="45" hasCustomPrompt="1"/>
          </p:nvPr>
        </p:nvSpPr>
        <p:spPr>
          <a:xfrm>
            <a:off x="9018159" y="2544769"/>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Edit</a:t>
            </a:r>
          </a:p>
        </p:txBody>
      </p:sp>
      <p:sp>
        <p:nvSpPr>
          <p:cNvPr id="57" name="Picture Placeholder 34">
            <a:extLst>
              <a:ext uri="{FF2B5EF4-FFF2-40B4-BE49-F238E27FC236}">
                <a16:creationId xmlns:a16="http://schemas.microsoft.com/office/drawing/2014/main" id="{B03F66BE-0084-45A8-85FC-1448DEA89D7E}"/>
              </a:ext>
            </a:extLst>
          </p:cNvPr>
          <p:cNvSpPr>
            <a:spLocks noGrp="1"/>
          </p:cNvSpPr>
          <p:nvPr>
            <p:ph type="pic" sz="quarter" idx="46" hasCustomPrompt="1"/>
          </p:nvPr>
        </p:nvSpPr>
        <p:spPr>
          <a:xfrm>
            <a:off x="1586860" y="4201784"/>
            <a:ext cx="887413" cy="889000"/>
          </a:xfrm>
        </p:spPr>
        <p:txBody>
          <a:bodyPr>
            <a:normAutofit/>
          </a:bodyPr>
          <a:lstStyle>
            <a:lvl1pPr marL="0" indent="0">
              <a:buNone/>
              <a:defRPr sz="1000"/>
            </a:lvl1pPr>
          </a:lstStyle>
          <a:p>
            <a:r>
              <a:rPr lang="en-US"/>
              <a:t>ICON</a:t>
            </a:r>
          </a:p>
        </p:txBody>
      </p:sp>
      <p:sp>
        <p:nvSpPr>
          <p:cNvPr id="58" name="Text Placeholder 39">
            <a:extLst>
              <a:ext uri="{FF2B5EF4-FFF2-40B4-BE49-F238E27FC236}">
                <a16:creationId xmlns:a16="http://schemas.microsoft.com/office/drawing/2014/main" id="{3F9DA6EE-3DE6-4493-AD6B-BEC7EE858CED}"/>
              </a:ext>
            </a:extLst>
          </p:cNvPr>
          <p:cNvSpPr>
            <a:spLocks noGrp="1"/>
          </p:cNvSpPr>
          <p:nvPr>
            <p:ph type="body" sz="quarter" idx="47"/>
          </p:nvPr>
        </p:nvSpPr>
        <p:spPr>
          <a:xfrm>
            <a:off x="2574051" y="4665042"/>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edit Master text styles</a:t>
            </a:r>
          </a:p>
        </p:txBody>
      </p:sp>
      <p:sp>
        <p:nvSpPr>
          <p:cNvPr id="61" name="Text Placeholder 46">
            <a:extLst>
              <a:ext uri="{FF2B5EF4-FFF2-40B4-BE49-F238E27FC236}">
                <a16:creationId xmlns:a16="http://schemas.microsoft.com/office/drawing/2014/main" id="{DD5495C5-2CD2-4593-BC1F-CF0E7D3601E3}"/>
              </a:ext>
            </a:extLst>
          </p:cNvPr>
          <p:cNvSpPr>
            <a:spLocks noGrp="1"/>
          </p:cNvSpPr>
          <p:nvPr>
            <p:ph type="body" sz="quarter" idx="48" hasCustomPrompt="1"/>
          </p:nvPr>
        </p:nvSpPr>
        <p:spPr>
          <a:xfrm>
            <a:off x="2574051" y="4262099"/>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Edit</a:t>
            </a:r>
          </a:p>
        </p:txBody>
      </p:sp>
      <p:sp>
        <p:nvSpPr>
          <p:cNvPr id="62" name="Picture Placeholder 34">
            <a:extLst>
              <a:ext uri="{FF2B5EF4-FFF2-40B4-BE49-F238E27FC236}">
                <a16:creationId xmlns:a16="http://schemas.microsoft.com/office/drawing/2014/main" id="{D2B54852-DC63-410D-BE2A-4D723492843F}"/>
              </a:ext>
            </a:extLst>
          </p:cNvPr>
          <p:cNvSpPr>
            <a:spLocks noGrp="1"/>
          </p:cNvSpPr>
          <p:nvPr>
            <p:ph type="pic" sz="quarter" idx="49" hasCustomPrompt="1"/>
          </p:nvPr>
        </p:nvSpPr>
        <p:spPr>
          <a:xfrm>
            <a:off x="5818607" y="4201784"/>
            <a:ext cx="887413" cy="889000"/>
          </a:xfrm>
        </p:spPr>
        <p:txBody>
          <a:bodyPr>
            <a:normAutofit/>
          </a:bodyPr>
          <a:lstStyle>
            <a:lvl1pPr marL="0" indent="0">
              <a:buNone/>
              <a:defRPr sz="1000"/>
            </a:lvl1pPr>
          </a:lstStyle>
          <a:p>
            <a:r>
              <a:rPr lang="en-US"/>
              <a:t>ICON</a:t>
            </a:r>
          </a:p>
        </p:txBody>
      </p:sp>
      <p:sp>
        <p:nvSpPr>
          <p:cNvPr id="63" name="Text Placeholder 39">
            <a:extLst>
              <a:ext uri="{FF2B5EF4-FFF2-40B4-BE49-F238E27FC236}">
                <a16:creationId xmlns:a16="http://schemas.microsoft.com/office/drawing/2014/main" id="{13567973-FE07-4747-9500-D565A3EF2869}"/>
              </a:ext>
            </a:extLst>
          </p:cNvPr>
          <p:cNvSpPr>
            <a:spLocks noGrp="1"/>
          </p:cNvSpPr>
          <p:nvPr>
            <p:ph type="body" sz="quarter" idx="50"/>
          </p:nvPr>
        </p:nvSpPr>
        <p:spPr>
          <a:xfrm>
            <a:off x="6805798" y="4665042"/>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edit Master text styles</a:t>
            </a:r>
          </a:p>
        </p:txBody>
      </p:sp>
      <p:sp>
        <p:nvSpPr>
          <p:cNvPr id="64" name="Text Placeholder 46">
            <a:extLst>
              <a:ext uri="{FF2B5EF4-FFF2-40B4-BE49-F238E27FC236}">
                <a16:creationId xmlns:a16="http://schemas.microsoft.com/office/drawing/2014/main" id="{FCE91BB7-DB4C-4F95-ADC1-2757AA689645}"/>
              </a:ext>
            </a:extLst>
          </p:cNvPr>
          <p:cNvSpPr>
            <a:spLocks noGrp="1"/>
          </p:cNvSpPr>
          <p:nvPr>
            <p:ph type="body" sz="quarter" idx="51" hasCustomPrompt="1"/>
          </p:nvPr>
        </p:nvSpPr>
        <p:spPr>
          <a:xfrm>
            <a:off x="6805798" y="4262099"/>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Edit</a:t>
            </a:r>
          </a:p>
        </p:txBody>
      </p:sp>
      <p:sp>
        <p:nvSpPr>
          <p:cNvPr id="65" name="Picture Placeholder 34">
            <a:extLst>
              <a:ext uri="{FF2B5EF4-FFF2-40B4-BE49-F238E27FC236}">
                <a16:creationId xmlns:a16="http://schemas.microsoft.com/office/drawing/2014/main" id="{7082A562-BADD-429E-BB11-8A40EE253FC4}"/>
              </a:ext>
            </a:extLst>
          </p:cNvPr>
          <p:cNvSpPr>
            <a:spLocks noGrp="1"/>
          </p:cNvSpPr>
          <p:nvPr>
            <p:ph type="pic" sz="quarter" idx="52" hasCustomPrompt="1"/>
          </p:nvPr>
        </p:nvSpPr>
        <p:spPr>
          <a:xfrm>
            <a:off x="8027987" y="5637179"/>
            <a:ext cx="887413" cy="889000"/>
          </a:xfrm>
        </p:spPr>
        <p:txBody>
          <a:bodyPr>
            <a:normAutofit/>
          </a:bodyPr>
          <a:lstStyle>
            <a:lvl1pPr marL="0" indent="0">
              <a:buNone/>
              <a:defRPr sz="1000"/>
            </a:lvl1pPr>
          </a:lstStyle>
          <a:p>
            <a:r>
              <a:rPr lang="en-US"/>
              <a:t>ICON</a:t>
            </a:r>
          </a:p>
        </p:txBody>
      </p:sp>
      <p:sp>
        <p:nvSpPr>
          <p:cNvPr id="66" name="Text Placeholder 39">
            <a:extLst>
              <a:ext uri="{FF2B5EF4-FFF2-40B4-BE49-F238E27FC236}">
                <a16:creationId xmlns:a16="http://schemas.microsoft.com/office/drawing/2014/main" id="{C8F3380A-C45C-44C2-BE84-98D3DADAEDA3}"/>
              </a:ext>
            </a:extLst>
          </p:cNvPr>
          <p:cNvSpPr>
            <a:spLocks noGrp="1"/>
          </p:cNvSpPr>
          <p:nvPr>
            <p:ph type="body" sz="quarter" idx="53"/>
          </p:nvPr>
        </p:nvSpPr>
        <p:spPr>
          <a:xfrm>
            <a:off x="9015178" y="6100437"/>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a:t>Click to edit Master text styles</a:t>
            </a:r>
          </a:p>
        </p:txBody>
      </p:sp>
      <p:sp>
        <p:nvSpPr>
          <p:cNvPr id="67" name="Text Placeholder 46">
            <a:extLst>
              <a:ext uri="{FF2B5EF4-FFF2-40B4-BE49-F238E27FC236}">
                <a16:creationId xmlns:a16="http://schemas.microsoft.com/office/drawing/2014/main" id="{67C61256-88BA-4ADF-A3CB-77D1B459CAE6}"/>
              </a:ext>
            </a:extLst>
          </p:cNvPr>
          <p:cNvSpPr>
            <a:spLocks noGrp="1"/>
          </p:cNvSpPr>
          <p:nvPr>
            <p:ph type="body" sz="quarter" idx="54" hasCustomPrompt="1"/>
          </p:nvPr>
        </p:nvSpPr>
        <p:spPr>
          <a:xfrm>
            <a:off x="9015178" y="5697494"/>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Click To Edit</a:t>
            </a:r>
          </a:p>
        </p:txBody>
      </p:sp>
      <p:sp>
        <p:nvSpPr>
          <p:cNvPr id="2" name="Title 1">
            <a:extLst>
              <a:ext uri="{FF2B5EF4-FFF2-40B4-BE49-F238E27FC236}">
                <a16:creationId xmlns:a16="http://schemas.microsoft.com/office/drawing/2014/main" id="{791D5DA0-8F16-4F11-8B6E-A593133FA159}"/>
              </a:ext>
            </a:extLst>
          </p:cNvPr>
          <p:cNvSpPr>
            <a:spLocks noGrp="1"/>
          </p:cNvSpPr>
          <p:nvPr>
            <p:ph type="title"/>
          </p:nvPr>
        </p:nvSpPr>
        <p:spPr>
          <a:xfrm>
            <a:off x="5753098" y="457200"/>
            <a:ext cx="6096001" cy="601662"/>
          </a:xfrm>
        </p:spPr>
        <p:txBody>
          <a:bodyPr/>
          <a:lstStyle>
            <a:lvl1pPr algn="r">
              <a:defRPr/>
            </a:lvl1pPr>
          </a:lstStyle>
          <a:p>
            <a:r>
              <a:rPr lang="en-US"/>
              <a:t>Click to edit Master title style</a:t>
            </a:r>
          </a:p>
        </p:txBody>
      </p:sp>
    </p:spTree>
    <p:extLst>
      <p:ext uri="{BB962C8B-B14F-4D97-AF65-F5344CB8AC3E}">
        <p14:creationId xmlns:p14="http://schemas.microsoft.com/office/powerpoint/2010/main" val="256361147"/>
      </p:ext>
    </p:extLst>
  </p:cSld>
  <p:clrMapOvr>
    <a:masterClrMapping/>
  </p:clrMapOvr>
  <p:extLst>
    <p:ext uri="{DCECCB84-F9BA-43D5-87BE-67443E8EF086}">
      <p15:sldGuideLst xmlns:p15="http://schemas.microsoft.com/office/powerpoint/2012/main">
        <p15:guide id="1" pos="1920">
          <p15:clr>
            <a:srgbClr val="FBAE40"/>
          </p15:clr>
        </p15:guide>
        <p15:guide id="2" pos="3840">
          <p15:clr>
            <a:srgbClr val="FBAE40"/>
          </p15:clr>
        </p15:guide>
        <p15:guide id="3" pos="5760">
          <p15:clr>
            <a:srgbClr val="FBAE40"/>
          </p15:clr>
        </p15:guide>
        <p15:guide id="4" pos="3984">
          <p15:clr>
            <a:srgbClr val="5ACBF0"/>
          </p15:clr>
        </p15:guide>
        <p15:guide id="5" pos="3672">
          <p15:clr>
            <a:srgbClr val="5ACBF0"/>
          </p15:clr>
        </p15:guide>
        <p15:guide id="6" pos="2064">
          <p15:clr>
            <a:srgbClr val="5ACBF0"/>
          </p15:clr>
        </p15:guide>
        <p15:guide id="7" pos="1776">
          <p15:clr>
            <a:srgbClr val="5ACBF0"/>
          </p15:clr>
        </p15:guide>
        <p15:guide id="8" pos="5616">
          <p15:clr>
            <a:srgbClr val="5ACBF0"/>
          </p15:clr>
        </p15:guide>
        <p15:guide id="9" pos="5928">
          <p15:clr>
            <a:srgbClr val="5ACBF0"/>
          </p15:clr>
        </p15:guide>
        <p15:guide id="10" pos="144">
          <p15:clr>
            <a:srgbClr val="5ACBF0"/>
          </p15:clr>
        </p15:guide>
        <p15:guide id="11" orient="horz" pos="4200">
          <p15:clr>
            <a:srgbClr val="5ACBF0"/>
          </p15:clr>
        </p15:guide>
        <p15:guide id="12" pos="7536">
          <p15:clr>
            <a:srgbClr val="5ACBF0"/>
          </p15:clr>
        </p15:guide>
        <p15:guide id="13" orient="horz" pos="144">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4_Lef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9B476AC-15C7-4A6E-9874-4133EDCA7D53}"/>
              </a:ext>
            </a:extLst>
          </p:cNvPr>
          <p:cNvSpPr>
            <a:spLocks noGrp="1"/>
          </p:cNvSpPr>
          <p:nvPr>
            <p:ph type="title"/>
          </p:nvPr>
        </p:nvSpPr>
        <p:spPr>
          <a:xfrm>
            <a:off x="588263" y="2084389"/>
            <a:ext cx="4770907" cy="615553"/>
          </a:xfrm>
        </p:spPr>
        <p:txBody>
          <a:bodyPr anchor="b"/>
          <a:lstStyle>
            <a:lvl1pPr>
              <a:defRPr sz="4000">
                <a:gradFill>
                  <a:gsLst>
                    <a:gs pos="0">
                      <a:schemeClr val="accent1"/>
                    </a:gs>
                    <a:gs pos="100000">
                      <a:schemeClr val="accent2"/>
                    </a:gs>
                  </a:gsLst>
                  <a:lin ang="0" scaled="1"/>
                </a:gradFill>
              </a:defRPr>
            </a:lvl1pPr>
          </a:lstStyle>
          <a:p>
            <a:r>
              <a:rPr lang="en-US"/>
              <a:t>Click to edit Master</a:t>
            </a:r>
          </a:p>
        </p:txBody>
      </p:sp>
      <p:sp>
        <p:nvSpPr>
          <p:cNvPr id="6" name="Text Placeholder 3">
            <a:extLst>
              <a:ext uri="{FF2B5EF4-FFF2-40B4-BE49-F238E27FC236}">
                <a16:creationId xmlns:a16="http://schemas.microsoft.com/office/drawing/2014/main" id="{A97EC52B-AED8-4515-B7B5-DBD9684F1A80}"/>
              </a:ext>
            </a:extLst>
          </p:cNvPr>
          <p:cNvSpPr>
            <a:spLocks noGrp="1"/>
          </p:cNvSpPr>
          <p:nvPr>
            <p:ph type="body" sz="quarter" idx="11"/>
          </p:nvPr>
        </p:nvSpPr>
        <p:spPr>
          <a:xfrm>
            <a:off x="588263" y="3142183"/>
            <a:ext cx="5049358" cy="707886"/>
          </a:xfrm>
        </p:spPr>
        <p:txBody>
          <a:bodyPr anchor="t"/>
          <a:lstStyle>
            <a:lvl1pPr marL="0" indent="0" algn="l" defTabSz="114300">
              <a:spcBef>
                <a:spcPts val="600"/>
              </a:spcBef>
              <a:spcAft>
                <a:spcPts val="600"/>
              </a:spcAft>
              <a:buNone/>
              <a:defRPr sz="1800">
                <a:solidFill>
                  <a:schemeClr val="tx1"/>
                </a:solidFill>
                <a:latin typeface="+mn-lt"/>
              </a:defRPr>
            </a:lvl1pPr>
            <a:lvl2pPr marL="0" indent="0" algn="l" defTabSz="114300">
              <a:spcBef>
                <a:spcPts val="600"/>
              </a:spcBef>
              <a:spcAft>
                <a:spcPts val="600"/>
              </a:spcAft>
              <a:buClr>
                <a:schemeClr val="accent1"/>
              </a:buClr>
              <a:buFont typeface="Arial" panose="020B0604020202020204" pitchFamily="34" charset="0"/>
              <a:buNone/>
              <a:defRPr sz="1800">
                <a:solidFill>
                  <a:schemeClr val="accent2"/>
                </a:solidFill>
                <a:latin typeface="+mn-lt"/>
              </a:defRPr>
            </a:lvl2pPr>
            <a:lvl3pPr marL="0" indent="0" algn="l" defTabSz="114300">
              <a:spcAft>
                <a:spcPts val="600"/>
              </a:spcAft>
              <a:buClr>
                <a:schemeClr val="accent1"/>
              </a:buClr>
              <a:buFont typeface="Arial" panose="020B0604020202020204" pitchFamily="34" charset="0"/>
              <a:buNone/>
              <a:defRPr sz="1800" b="1">
                <a:solidFill>
                  <a:schemeClr val="tx1"/>
                </a:solidFill>
                <a:latin typeface="+mn-lt"/>
              </a:defRPr>
            </a:lvl3pPr>
            <a:lvl4pPr marL="0" indent="0" algn="l" defTabSz="114300">
              <a:spcAft>
                <a:spcPts val="0"/>
              </a:spcAft>
              <a:buClr>
                <a:schemeClr val="accent1"/>
              </a:buClr>
              <a:buFont typeface="Arial" panose="020B0604020202020204" pitchFamily="34" charset="0"/>
              <a:buNone/>
              <a:defRPr sz="1600" b="1">
                <a:solidFill>
                  <a:schemeClr val="tx1"/>
                </a:solidFill>
                <a:latin typeface="+mn-lt"/>
              </a:defRPr>
            </a:lvl4pPr>
            <a:lvl5pPr marL="0" indent="0" algn="l" defTabSz="114300">
              <a:spcBef>
                <a:spcPts val="0"/>
              </a:spcBef>
              <a:spcAft>
                <a:spcPts val="600"/>
              </a:spcAft>
              <a:buClr>
                <a:schemeClr val="accent1"/>
              </a:buClr>
              <a:buFont typeface="Arial" panose="020B0604020202020204" pitchFamily="34" charset="0"/>
              <a:buNone/>
              <a:defRPr sz="1400">
                <a:solidFill>
                  <a:schemeClr val="tx1"/>
                </a:solidFill>
                <a:latin typeface="+mn-lt"/>
              </a:defRPr>
            </a:lvl5pPr>
          </a:lstStyle>
          <a:p>
            <a:pPr lvl="0"/>
            <a:r>
              <a:rPr lang="en-US"/>
              <a:t>Click to edit Master text styles</a:t>
            </a:r>
          </a:p>
          <a:p>
            <a:pPr lvl="1"/>
            <a:r>
              <a:rPr lang="en-US"/>
              <a:t>Blue</a:t>
            </a:r>
          </a:p>
        </p:txBody>
      </p:sp>
      <p:pic>
        <p:nvPicPr>
          <p:cNvPr id="2" name="Picture 1">
            <a:extLst>
              <a:ext uri="{FF2B5EF4-FFF2-40B4-BE49-F238E27FC236}">
                <a16:creationId xmlns:a16="http://schemas.microsoft.com/office/drawing/2014/main" id="{57479014-2B75-4713-A3F7-A8F2AFAD64FF}"/>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3674429" y="-426147"/>
            <a:ext cx="9906000" cy="7444435"/>
          </a:xfrm>
          <a:prstGeom prst="rect">
            <a:avLst/>
          </a:prstGeom>
        </p:spPr>
      </p:pic>
      <p:sp>
        <p:nvSpPr>
          <p:cNvPr id="9" name="Rectangle 8">
            <a:extLst>
              <a:ext uri="{FF2B5EF4-FFF2-40B4-BE49-F238E27FC236}">
                <a16:creationId xmlns:a16="http://schemas.microsoft.com/office/drawing/2014/main" id="{97D755E7-8233-4E90-8643-E1088A41D405}"/>
              </a:ext>
            </a:extLst>
          </p:cNvPr>
          <p:cNvSpPr/>
          <p:nvPr userDrawn="1"/>
        </p:nvSpPr>
        <p:spPr bwMode="auto">
          <a:xfrm>
            <a:off x="5974871" y="914400"/>
            <a:ext cx="7268308" cy="4337538"/>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208035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64" presetClass="path" presetSubtype="0" decel="100000" fill="hold" grpId="1" nodeType="withEffect">
                                  <p:stCondLst>
                                    <p:cond delay="0"/>
                                  </p:stCondLst>
                                  <p:childTnLst>
                                    <p:animMotion origin="layout" path="M -2.08333E-7 0.09074 L -2.08333E-7 -2.59259E-6 " pathEditMode="relative" rAng="0" ptsTypes="AA">
                                      <p:cBhvr>
                                        <p:cTn id="8" dur="1000" fill="hold"/>
                                        <p:tgtEl>
                                          <p:spTgt spid="3"/>
                                        </p:tgtEl>
                                        <p:attrNameLst>
                                          <p:attrName>ppt_x</p:attrName>
                                          <p:attrName>ppt_y</p:attrName>
                                        </p:attrNameLst>
                                      </p:cBhvr>
                                      <p:rCtr x="0" y="-4537"/>
                                    </p:animMotion>
                                  </p:childTnLst>
                                </p:cTn>
                              </p:par>
                              <p:par>
                                <p:cTn id="9" presetID="1" presetClass="entr" presetSubtype="0" fill="hold" grpId="0" nodeType="withEffect">
                                  <p:stCondLst>
                                    <p:cond delay="75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par>
                                <p:cTn id="11" presetID="1" presetClass="entr" presetSubtype="0" fill="hold" grpId="0" nodeType="withEffect">
                                  <p:stCondLst>
                                    <p:cond delay="750"/>
                                  </p:stCondLst>
                                  <p:childTnLst>
                                    <p:set>
                                      <p:cBhvr>
                                        <p:cTn id="12" dur="1" fill="hold">
                                          <p:stCondLst>
                                            <p:cond delay="0"/>
                                          </p:stCondLst>
                                        </p:cTn>
                                        <p:tgtEl>
                                          <p:spTgt spid="6">
                                            <p:txEl>
                                              <p:pRg st="1" end="1"/>
                                            </p:txEl>
                                          </p:spTgt>
                                        </p:tgtEl>
                                        <p:attrNameLst>
                                          <p:attrName>style.visibility</p:attrName>
                                        </p:attrNameLst>
                                      </p:cBhvr>
                                      <p:to>
                                        <p:strVal val="visible"/>
                                      </p:to>
                                    </p:set>
                                  </p:childTnLst>
                                </p:cTn>
                              </p:par>
                              <p:par>
                                <p:cTn id="13" presetID="64" presetClass="path" presetSubtype="0" decel="100000" fill="hold" grpId="1" nodeType="withEffect">
                                  <p:stCondLst>
                                    <p:cond delay="750"/>
                                  </p:stCondLst>
                                  <p:childTnLst>
                                    <p:animMotion origin="layout" path="M 1.45833E-6 0.06713 L 1.45833E-6 -4.81481E-6 " pathEditMode="relative" rAng="0" ptsTypes="AA">
                                      <p:cBhvr>
                                        <p:cTn id="14" dur="1000" fill="hold"/>
                                        <p:tgtEl>
                                          <p:spTgt spid="6">
                                            <p:txEl>
                                              <p:pRg st="0" end="0"/>
                                            </p:txEl>
                                          </p:spTgt>
                                        </p:tgtEl>
                                        <p:attrNameLst>
                                          <p:attrName>ppt_x</p:attrName>
                                          <p:attrName>ppt_y</p:attrName>
                                        </p:attrNameLst>
                                      </p:cBhvr>
                                      <p:rCtr x="0" y="-3356"/>
                                    </p:animMotion>
                                  </p:childTnLst>
                                </p:cTn>
                              </p:par>
                              <p:par>
                                <p:cTn id="15" presetID="64" presetClass="path" presetSubtype="0" decel="100000" fill="hold" grpId="1" nodeType="withEffect">
                                  <p:stCondLst>
                                    <p:cond delay="750"/>
                                  </p:stCondLst>
                                  <p:childTnLst>
                                    <p:animMotion origin="layout" path="M 2.08333E-7 0.06713 L 2.08333E-7 -2.22222E-6 " pathEditMode="relative" rAng="0" ptsTypes="AA">
                                      <p:cBhvr>
                                        <p:cTn id="16" dur="1000" fill="hold"/>
                                        <p:tgtEl>
                                          <p:spTgt spid="6">
                                            <p:txEl>
                                              <p:pRg st="1" end="1"/>
                                            </p:txEl>
                                          </p:spTgt>
                                        </p:tgtEl>
                                        <p:attrNameLst>
                                          <p:attrName>ppt_x</p:attrName>
                                          <p:attrName>ppt_y</p:attrName>
                                        </p:attrNameLst>
                                      </p:cBhvr>
                                      <p:rCtr x="0" y="-335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6" grpId="0" build="p">
        <p:tmplLst>
          <p:tmpl lvl="1">
            <p:tnLst>
              <p:par>
                <p:cTn presetID="1" presetClass="entr" presetSubtype="0" fill="hold" nodeType="withEffect">
                  <p:stCondLst>
                    <p:cond delay="750"/>
                  </p:stCondLst>
                  <p:childTnLst>
                    <p:set>
                      <p:cBhvr>
                        <p:cTn dur="1" fill="hold">
                          <p:stCondLst>
                            <p:cond delay="0"/>
                          </p:stCondLst>
                        </p:cTn>
                        <p:tgtEl>
                          <p:spTgt spid="6"/>
                        </p:tgtEl>
                        <p:attrNameLst>
                          <p:attrName>style.visibility</p:attrName>
                        </p:attrNameLst>
                      </p:cBhvr>
                      <p:to>
                        <p:strVal val="visible"/>
                      </p:to>
                    </p:set>
                  </p:childTnLst>
                </p:cTn>
              </p:par>
            </p:tnLst>
          </p:tmpl>
        </p:tmplLst>
      </p:bldP>
      <p:bldP spid="6" grpId="1" build="p">
        <p:tmplLst>
          <p:tmpl lvl="1">
            <p:tnLst>
              <p:par>
                <p:cTn presetID="64" presetClass="path" presetSubtype="0" decel="100000" fill="hold" nodeType="withEffect">
                  <p:stCondLst>
                    <p:cond delay="750"/>
                  </p:stCondLst>
                  <p:childTnLst>
                    <p:animMotion origin="layout" path="M 1.45833E-6 0.06713 L 1.45833E-6 -4.81481E-6 " pathEditMode="relative" rAng="0" ptsTypes="AA">
                      <p:cBhvr>
                        <p:cTn dur="1000" fill="hold"/>
                        <p:tgtEl>
                          <p:spTgt spid="6"/>
                        </p:tgtEl>
                        <p:attrNameLst>
                          <p:attrName>ppt_x</p:attrName>
                          <p:attrName>ppt_y</p:attrName>
                        </p:attrNameLst>
                      </p:cBhvr>
                      <p:rCtr x="0" y="-3356"/>
                    </p:animMotion>
                  </p:childTnLst>
                </p:cTn>
              </p:par>
            </p:tnLst>
          </p:tmpl>
          <p:tmpl lvl="2">
            <p:tnLst>
              <p:par>
                <p:cTn presetID="64" presetClass="path" presetSubtype="0" decel="100000" fill="hold" nodeType="withEffect">
                  <p:stCondLst>
                    <p:cond delay="750"/>
                  </p:stCondLst>
                  <p:childTnLst>
                    <p:animMotion origin="layout" path="M 2.08333E-7 0.06713 L 2.08333E-7 -2.22222E-6 " pathEditMode="relative" rAng="0" ptsTypes="AA">
                      <p:cBhvr>
                        <p:cTn dur="1000" fill="hold"/>
                        <p:tgtEl>
                          <p:spTgt spid="6"/>
                        </p:tgtEl>
                        <p:attrNameLst>
                          <p:attrName>ppt_x</p:attrName>
                          <p:attrName>ppt_y</p:attrName>
                        </p:attrNameLst>
                      </p:cBhvr>
                      <p:rCtr x="0" y="-3356"/>
                    </p:animMotion>
                  </p:childTnLst>
                </p:cTn>
              </p:par>
            </p:tnLst>
          </p:tmpl>
        </p:tmplLst>
      </p:bldP>
    </p:bldLst>
  </p:timing>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guide id="8" pos="5760">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cSld name="2_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5" y="365760"/>
            <a:ext cx="11306469" cy="457200"/>
          </a:xfrm>
        </p:spPr>
        <p:txBody>
          <a:bodyPr wrap="square" lIns="0" tIns="0" rIns="0" bIns="0" anchor="ctr">
            <a:noAutofit/>
          </a:bodyPr>
          <a:lstStyle>
            <a:lvl1pPr>
              <a:lnSpc>
                <a:spcPts val="3137"/>
              </a:lnSpc>
              <a:defRPr lang="en-US" sz="2745" b="0" kern="1200" cap="none" spc="-49" baseline="0" dirty="0">
                <a:ln w="3175">
                  <a:noFill/>
                </a:ln>
                <a:solidFill>
                  <a:schemeClr val="tx1"/>
                </a:solidFill>
                <a:effectLst/>
                <a:latin typeface="+mj-lt"/>
                <a:ea typeface="+mn-ea"/>
                <a:cs typeface="Segoe UI" pitchFamily="34" charset="0"/>
              </a:defRPr>
            </a:lvl1pPr>
          </a:lstStyle>
          <a:p>
            <a:r>
              <a:rPr lang="en-US"/>
              <a:t>Title</a:t>
            </a:r>
          </a:p>
        </p:txBody>
      </p:sp>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240877901"/>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3_TITLE">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3" y="457200"/>
            <a:ext cx="11018520" cy="553998"/>
          </a:xfrm>
        </p:spPr>
        <p:txBody>
          <a:bodyPr/>
          <a:lstStyle/>
          <a:p>
            <a:r>
              <a:rPr lang="en-US"/>
              <a:t>Click to edit Master title style</a:t>
            </a:r>
          </a:p>
        </p:txBody>
      </p:sp>
    </p:spTree>
    <p:extLst>
      <p:ext uri="{BB962C8B-B14F-4D97-AF65-F5344CB8AC3E}">
        <p14:creationId xmlns:p14="http://schemas.microsoft.com/office/powerpoint/2010/main" val="3441261212"/>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8" name="MS logo white - EMF" descr="Microsoft logo white text version">
            <a:extLst>
              <a:ext uri="{FF2B5EF4-FFF2-40B4-BE49-F238E27FC236}">
                <a16:creationId xmlns:a16="http://schemas.microsoft.com/office/drawing/2014/main" id="{10847DFE-DD48-4C93-84DD-AE782B2A9A22}"/>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Two people sitting at a table using a computer.&#10;&#10;Description automatically generated">
            <a:extLst>
              <a:ext uri="{FF2B5EF4-FFF2-40B4-BE49-F238E27FC236}">
                <a16:creationId xmlns:a16="http://schemas.microsoft.com/office/drawing/2014/main" id="{4244370E-E120-40E8-AC44-CE6974352D4B}"/>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8718079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pic>
        <p:nvPicPr>
          <p:cNvPr id="6" name="MS logo white - EMF" descr="Microsoft logo white text version">
            <a:extLst>
              <a:ext uri="{FF2B5EF4-FFF2-40B4-BE49-F238E27FC236}">
                <a16:creationId xmlns:a16="http://schemas.microsoft.com/office/drawing/2014/main" id="{752F7F94-9231-4E4A-AA40-FA537E6B0D74}"/>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7" name="Picture 6" descr="Two people sitting at a table using a computer.&#10;&#10;Description automatically generated">
            <a:extLst>
              <a:ext uri="{FF2B5EF4-FFF2-40B4-BE49-F238E27FC236}">
                <a16:creationId xmlns:a16="http://schemas.microsoft.com/office/drawing/2014/main" id="{4B343896-8655-42C4-9189-C99BFED30251}"/>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1618692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B651035-36B1-415D-8FE3-8C820588801B}"/>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8388349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923145A3-A9AB-4B3E-A898-5EC4C9328403}"/>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2834769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7707360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6774013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1964806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707600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AD36F-C0EA-4185-ADAF-F4A4448F9B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4229130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27238923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50725427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5287483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72515796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350855748"/>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621602470"/>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24700984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82160939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Edit Master text</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078740886"/>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2974161286"/>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4479991"/>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9" Type="http://schemas.openxmlformats.org/officeDocument/2006/relationships/slideLayout" Target="../slideLayouts/slideLayout72.xml"/><Relationship Id="rId21" Type="http://schemas.openxmlformats.org/officeDocument/2006/relationships/slideLayout" Target="../slideLayouts/slideLayout54.xml"/><Relationship Id="rId34" Type="http://schemas.openxmlformats.org/officeDocument/2006/relationships/slideLayout" Target="../slideLayouts/slideLayout67.xml"/><Relationship Id="rId42" Type="http://schemas.openxmlformats.org/officeDocument/2006/relationships/slideLayout" Target="../slideLayouts/slideLayout75.xml"/><Relationship Id="rId47" Type="http://schemas.openxmlformats.org/officeDocument/2006/relationships/theme" Target="../theme/theme2.xml"/><Relationship Id="rId7" Type="http://schemas.openxmlformats.org/officeDocument/2006/relationships/slideLayout" Target="../slideLayouts/slideLayout40.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32" Type="http://schemas.openxmlformats.org/officeDocument/2006/relationships/slideLayout" Target="../slideLayouts/slideLayout65.xml"/><Relationship Id="rId37" Type="http://schemas.openxmlformats.org/officeDocument/2006/relationships/slideLayout" Target="../slideLayouts/slideLayout70.xml"/><Relationship Id="rId40" Type="http://schemas.openxmlformats.org/officeDocument/2006/relationships/slideLayout" Target="../slideLayouts/slideLayout73.xml"/><Relationship Id="rId45" Type="http://schemas.openxmlformats.org/officeDocument/2006/relationships/slideLayout" Target="../slideLayouts/slideLayout78.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36" Type="http://schemas.openxmlformats.org/officeDocument/2006/relationships/slideLayout" Target="../slideLayouts/slideLayout69.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slideLayout" Target="../slideLayouts/slideLayout64.xml"/><Relationship Id="rId44" Type="http://schemas.openxmlformats.org/officeDocument/2006/relationships/slideLayout" Target="../slideLayouts/slideLayout77.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slideLayout" Target="../slideLayouts/slideLayout63.xml"/><Relationship Id="rId35" Type="http://schemas.openxmlformats.org/officeDocument/2006/relationships/slideLayout" Target="../slideLayouts/slideLayout68.xml"/><Relationship Id="rId43" Type="http://schemas.openxmlformats.org/officeDocument/2006/relationships/slideLayout" Target="../slideLayouts/slideLayout76.xml"/><Relationship Id="rId48" Type="http://schemas.openxmlformats.org/officeDocument/2006/relationships/image" Target="../media/image10.emf"/><Relationship Id="rId8" Type="http://schemas.openxmlformats.org/officeDocument/2006/relationships/slideLayout" Target="../slideLayouts/slideLayout41.xml"/><Relationship Id="rId3" Type="http://schemas.openxmlformats.org/officeDocument/2006/relationships/slideLayout" Target="../slideLayouts/slideLayout36.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33" Type="http://schemas.openxmlformats.org/officeDocument/2006/relationships/slideLayout" Target="../slideLayouts/slideLayout66.xml"/><Relationship Id="rId38" Type="http://schemas.openxmlformats.org/officeDocument/2006/relationships/slideLayout" Target="../slideLayouts/slideLayout71.xml"/><Relationship Id="rId46" Type="http://schemas.openxmlformats.org/officeDocument/2006/relationships/slideLayout" Target="../slideLayouts/slideLayout79.xml"/><Relationship Id="rId20" Type="http://schemas.openxmlformats.org/officeDocument/2006/relationships/slideLayout" Target="../slideLayouts/slideLayout53.xml"/><Relationship Id="rId41" Type="http://schemas.openxmlformats.org/officeDocument/2006/relationships/slideLayout" Target="../slideLayouts/slideLayout74.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92.xml"/><Relationship Id="rId18" Type="http://schemas.openxmlformats.org/officeDocument/2006/relationships/slideLayout" Target="../slideLayouts/slideLayout97.xml"/><Relationship Id="rId26" Type="http://schemas.openxmlformats.org/officeDocument/2006/relationships/slideLayout" Target="../slideLayouts/slideLayout105.xml"/><Relationship Id="rId39" Type="http://schemas.openxmlformats.org/officeDocument/2006/relationships/slideLayout" Target="../slideLayouts/slideLayout118.xml"/><Relationship Id="rId21" Type="http://schemas.openxmlformats.org/officeDocument/2006/relationships/slideLayout" Target="../slideLayouts/slideLayout100.xml"/><Relationship Id="rId34" Type="http://schemas.openxmlformats.org/officeDocument/2006/relationships/slideLayout" Target="../slideLayouts/slideLayout113.xml"/><Relationship Id="rId7" Type="http://schemas.openxmlformats.org/officeDocument/2006/relationships/slideLayout" Target="../slideLayouts/slideLayout86.xml"/><Relationship Id="rId2" Type="http://schemas.openxmlformats.org/officeDocument/2006/relationships/slideLayout" Target="../slideLayouts/slideLayout81.xml"/><Relationship Id="rId16" Type="http://schemas.openxmlformats.org/officeDocument/2006/relationships/slideLayout" Target="../slideLayouts/slideLayout95.xml"/><Relationship Id="rId20" Type="http://schemas.openxmlformats.org/officeDocument/2006/relationships/slideLayout" Target="../slideLayouts/slideLayout99.xml"/><Relationship Id="rId29" Type="http://schemas.openxmlformats.org/officeDocument/2006/relationships/slideLayout" Target="../slideLayouts/slideLayout108.xml"/><Relationship Id="rId41" Type="http://schemas.openxmlformats.org/officeDocument/2006/relationships/image" Target="../media/image10.emf"/><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slideLayout" Target="../slideLayouts/slideLayout90.xml"/><Relationship Id="rId24" Type="http://schemas.openxmlformats.org/officeDocument/2006/relationships/slideLayout" Target="../slideLayouts/slideLayout103.xml"/><Relationship Id="rId32" Type="http://schemas.openxmlformats.org/officeDocument/2006/relationships/slideLayout" Target="../slideLayouts/slideLayout111.xml"/><Relationship Id="rId37" Type="http://schemas.openxmlformats.org/officeDocument/2006/relationships/slideLayout" Target="../slideLayouts/slideLayout116.xml"/><Relationship Id="rId40" Type="http://schemas.openxmlformats.org/officeDocument/2006/relationships/theme" Target="../theme/theme3.xml"/><Relationship Id="rId5" Type="http://schemas.openxmlformats.org/officeDocument/2006/relationships/slideLayout" Target="../slideLayouts/slideLayout84.xml"/><Relationship Id="rId15" Type="http://schemas.openxmlformats.org/officeDocument/2006/relationships/slideLayout" Target="../slideLayouts/slideLayout94.xml"/><Relationship Id="rId23" Type="http://schemas.openxmlformats.org/officeDocument/2006/relationships/slideLayout" Target="../slideLayouts/slideLayout102.xml"/><Relationship Id="rId28" Type="http://schemas.openxmlformats.org/officeDocument/2006/relationships/slideLayout" Target="../slideLayouts/slideLayout107.xml"/><Relationship Id="rId36" Type="http://schemas.openxmlformats.org/officeDocument/2006/relationships/slideLayout" Target="../slideLayouts/slideLayout115.xml"/><Relationship Id="rId10" Type="http://schemas.openxmlformats.org/officeDocument/2006/relationships/slideLayout" Target="../slideLayouts/slideLayout89.xml"/><Relationship Id="rId19" Type="http://schemas.openxmlformats.org/officeDocument/2006/relationships/slideLayout" Target="../slideLayouts/slideLayout98.xml"/><Relationship Id="rId31" Type="http://schemas.openxmlformats.org/officeDocument/2006/relationships/slideLayout" Target="../slideLayouts/slideLayout110.xml"/><Relationship Id="rId4" Type="http://schemas.openxmlformats.org/officeDocument/2006/relationships/slideLayout" Target="../slideLayouts/slideLayout83.xml"/><Relationship Id="rId9" Type="http://schemas.openxmlformats.org/officeDocument/2006/relationships/slideLayout" Target="../slideLayouts/slideLayout88.xml"/><Relationship Id="rId14" Type="http://schemas.openxmlformats.org/officeDocument/2006/relationships/slideLayout" Target="../slideLayouts/slideLayout93.xml"/><Relationship Id="rId22" Type="http://schemas.openxmlformats.org/officeDocument/2006/relationships/slideLayout" Target="../slideLayouts/slideLayout101.xml"/><Relationship Id="rId27" Type="http://schemas.openxmlformats.org/officeDocument/2006/relationships/slideLayout" Target="../slideLayouts/slideLayout106.xml"/><Relationship Id="rId30" Type="http://schemas.openxmlformats.org/officeDocument/2006/relationships/slideLayout" Target="../slideLayouts/slideLayout109.xml"/><Relationship Id="rId35" Type="http://schemas.openxmlformats.org/officeDocument/2006/relationships/slideLayout" Target="../slideLayouts/slideLayout114.xml"/><Relationship Id="rId8" Type="http://schemas.openxmlformats.org/officeDocument/2006/relationships/slideLayout" Target="../slideLayouts/slideLayout87.xml"/><Relationship Id="rId3" Type="http://schemas.openxmlformats.org/officeDocument/2006/relationships/slideLayout" Target="../slideLayouts/slideLayout82.xml"/><Relationship Id="rId12" Type="http://schemas.openxmlformats.org/officeDocument/2006/relationships/slideLayout" Target="../slideLayouts/slideLayout91.xml"/><Relationship Id="rId17" Type="http://schemas.openxmlformats.org/officeDocument/2006/relationships/slideLayout" Target="../slideLayouts/slideLayout96.xml"/><Relationship Id="rId25" Type="http://schemas.openxmlformats.org/officeDocument/2006/relationships/slideLayout" Target="../slideLayouts/slideLayout104.xml"/><Relationship Id="rId33" Type="http://schemas.openxmlformats.org/officeDocument/2006/relationships/slideLayout" Target="../slideLayouts/slideLayout112.xml"/><Relationship Id="rId38" Type="http://schemas.openxmlformats.org/officeDocument/2006/relationships/slideLayout" Target="../slideLayouts/slideLayout1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10/6/2021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94732" r:id="rId1"/>
    <p:sldLayoutId id="2147494733" r:id="rId2"/>
    <p:sldLayoutId id="2147494734" r:id="rId3"/>
    <p:sldLayoutId id="2147494735" r:id="rId4"/>
    <p:sldLayoutId id="2147494736" r:id="rId5"/>
    <p:sldLayoutId id="2147494737" r:id="rId6"/>
    <p:sldLayoutId id="2147494738" r:id="rId7"/>
    <p:sldLayoutId id="2147494739" r:id="rId8"/>
    <p:sldLayoutId id="2147494740" r:id="rId9"/>
    <p:sldLayoutId id="2147494741" r:id="rId10"/>
    <p:sldLayoutId id="2147494742" r:id="rId11"/>
    <p:sldLayoutId id="2147483689" r:id="rId12"/>
    <p:sldLayoutId id="2147483673" r:id="rId13"/>
    <p:sldLayoutId id="2147483690" r:id="rId14"/>
    <p:sldLayoutId id="2147483691" r:id="rId15"/>
    <p:sldLayoutId id="2147483697" r:id="rId16"/>
    <p:sldLayoutId id="2147483693" r:id="rId17"/>
    <p:sldLayoutId id="2147483699" r:id="rId18"/>
    <p:sldLayoutId id="2147483696" r:id="rId19"/>
    <p:sldLayoutId id="2147483700" r:id="rId20"/>
    <p:sldLayoutId id="2147483702" r:id="rId21"/>
    <p:sldLayoutId id="2147483694" r:id="rId22"/>
    <p:sldLayoutId id="2147483692" r:id="rId23"/>
    <p:sldLayoutId id="2147483698" r:id="rId24"/>
    <p:sldLayoutId id="2147483701" r:id="rId25"/>
    <p:sldLayoutId id="2147483695" r:id="rId26"/>
    <p:sldLayoutId id="2147494744" r:id="rId27"/>
    <p:sldLayoutId id="2147494745" r:id="rId28"/>
    <p:sldLayoutId id="2147494746" r:id="rId29"/>
    <p:sldLayoutId id="2147494747" r:id="rId30"/>
    <p:sldLayoutId id="2147494749" r:id="rId31"/>
    <p:sldLayoutId id="2147494750" r:id="rId32"/>
    <p:sldLayoutId id="2147494752" r:id="rId3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50" name="Picture 49">
            <a:extLst>
              <a:ext uri="{FF2B5EF4-FFF2-40B4-BE49-F238E27FC236}">
                <a16:creationId xmlns:a16="http://schemas.microsoft.com/office/drawing/2014/main" id="{F7D1C1B0-B53E-499D-B47D-58586D6F44FC}"/>
              </a:ext>
            </a:extLst>
          </p:cNvPr>
          <p:cNvPicPr>
            <a:picLocks noChangeAspect="1"/>
          </p:cNvPicPr>
          <p:nvPr userDrawn="1"/>
        </p:nvPicPr>
        <p:blipFill rotWithShape="1">
          <a:blip r:embed="rId48" cstate="screen">
            <a:extLst>
              <a:ext uri="{28A0092B-C50C-407E-A947-70E740481C1C}">
                <a14:useLocalDpi xmlns:a14="http://schemas.microsoft.com/office/drawing/2010/main"/>
              </a:ext>
            </a:extLst>
          </a:blip>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2812622805"/>
      </p:ext>
    </p:extLst>
  </p:cSld>
  <p:clrMap bg1="dk1" tx1="lt1" bg2="dk2" tx2="lt2" accent1="accent1" accent2="accent2" accent3="accent3" accent4="accent4" accent5="accent5" accent6="accent6" hlink="hlink" folHlink="folHlink"/>
  <p:sldLayoutIdLst>
    <p:sldLayoutId id="2147486125" r:id="rId1"/>
    <p:sldLayoutId id="2147486126" r:id="rId2"/>
    <p:sldLayoutId id="2147486127" r:id="rId3"/>
    <p:sldLayoutId id="2147484579" r:id="rId4"/>
    <p:sldLayoutId id="2147484582" r:id="rId5"/>
    <p:sldLayoutId id="2147485034" r:id="rId6"/>
    <p:sldLayoutId id="2147485035" r:id="rId7"/>
    <p:sldLayoutId id="2147485036" r:id="rId8"/>
    <p:sldLayoutId id="2147484445" r:id="rId9"/>
    <p:sldLayoutId id="2147484444" r:id="rId10"/>
    <p:sldLayoutId id="2147485038" r:id="rId11"/>
    <p:sldLayoutId id="2147484394" r:id="rId12"/>
    <p:sldLayoutId id="2147484581" r:id="rId13"/>
    <p:sldLayoutId id="2147484583" r:id="rId14"/>
    <p:sldLayoutId id="2147484584" r:id="rId15"/>
    <p:sldLayoutId id="2147484438" r:id="rId16"/>
    <p:sldLayoutId id="2147484506" r:id="rId17"/>
    <p:sldLayoutId id="2147484396" r:id="rId18"/>
    <p:sldLayoutId id="2147484580" r:id="rId19"/>
    <p:sldLayoutId id="2147484437" r:id="rId20"/>
    <p:sldLayoutId id="2147484446" r:id="rId21"/>
    <p:sldLayoutId id="2147484447" r:id="rId22"/>
    <p:sldLayoutId id="2147484395" r:id="rId23"/>
    <p:sldLayoutId id="2147484566" r:id="rId24"/>
    <p:sldLayoutId id="2147484448" r:id="rId25"/>
    <p:sldLayoutId id="2147484449" r:id="rId26"/>
    <p:sldLayoutId id="2147484450" r:id="rId27"/>
    <p:sldLayoutId id="2147484451" r:id="rId28"/>
    <p:sldLayoutId id="2147483924" r:id="rId29"/>
    <p:sldLayoutId id="2147483998" r:id="rId30"/>
    <p:sldLayoutId id="2147485039" r:id="rId31"/>
    <p:sldLayoutId id="2147483879" r:id="rId32"/>
    <p:sldLayoutId id="2147484578" r:id="rId33"/>
    <p:sldLayoutId id="2147485047" r:id="rId34"/>
    <p:sldLayoutId id="2147484106" r:id="rId35"/>
    <p:sldLayoutId id="2147484577" r:id="rId36"/>
    <p:sldLayoutId id="2147485037" r:id="rId37"/>
    <p:sldLayoutId id="2147485048" r:id="rId38"/>
    <p:sldLayoutId id="2147485049" r:id="rId39"/>
    <p:sldLayoutId id="2147485050" r:id="rId40"/>
    <p:sldLayoutId id="2147485502" r:id="rId41"/>
    <p:sldLayoutId id="2147485051" r:id="rId42"/>
    <p:sldLayoutId id="2147486128" r:id="rId43"/>
    <p:sldLayoutId id="2147486154" r:id="rId44"/>
    <p:sldLayoutId id="2147486155" r:id="rId45"/>
    <p:sldLayoutId id="2147486156" r:id="rId46"/>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pos="3840"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50" name="Picture 49">
            <a:extLst>
              <a:ext uri="{FF2B5EF4-FFF2-40B4-BE49-F238E27FC236}">
                <a16:creationId xmlns:a16="http://schemas.microsoft.com/office/drawing/2014/main" id="{F7D1C1B0-B53E-499D-B47D-58586D6F44FC}"/>
              </a:ext>
            </a:extLst>
          </p:cNvPr>
          <p:cNvPicPr>
            <a:picLocks noChangeAspect="1"/>
          </p:cNvPicPr>
          <p:nvPr userDrawn="1"/>
        </p:nvPicPr>
        <p:blipFill rotWithShape="1">
          <a:blip r:embed="rId41"/>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2663303473"/>
      </p:ext>
    </p:extLst>
  </p:cSld>
  <p:clrMap bg1="dk1" tx1="lt1" bg2="dk2" tx2="lt2" accent1="accent1" accent2="accent2" accent3="accent3" accent4="accent4" accent5="accent5" accent6="accent6" hlink="hlink" folHlink="folHlink"/>
  <p:sldLayoutIdLst>
    <p:sldLayoutId id="2147494692" r:id="rId1"/>
    <p:sldLayoutId id="2147494693" r:id="rId2"/>
    <p:sldLayoutId id="2147494694" r:id="rId3"/>
    <p:sldLayoutId id="2147494695" r:id="rId4"/>
    <p:sldLayoutId id="2147494696" r:id="rId5"/>
    <p:sldLayoutId id="2147494697" r:id="rId6"/>
    <p:sldLayoutId id="2147494698" r:id="rId7"/>
    <p:sldLayoutId id="2147494699" r:id="rId8"/>
    <p:sldLayoutId id="2147494700" r:id="rId9"/>
    <p:sldLayoutId id="2147494701" r:id="rId10"/>
    <p:sldLayoutId id="2147494702" r:id="rId11"/>
    <p:sldLayoutId id="2147494703" r:id="rId12"/>
    <p:sldLayoutId id="2147494704" r:id="rId13"/>
    <p:sldLayoutId id="2147494705" r:id="rId14"/>
    <p:sldLayoutId id="2147494706" r:id="rId15"/>
    <p:sldLayoutId id="2147494707" r:id="rId16"/>
    <p:sldLayoutId id="2147494708" r:id="rId17"/>
    <p:sldLayoutId id="2147494709" r:id="rId18"/>
    <p:sldLayoutId id="2147494710" r:id="rId19"/>
    <p:sldLayoutId id="2147494711" r:id="rId20"/>
    <p:sldLayoutId id="2147494712" r:id="rId21"/>
    <p:sldLayoutId id="2147494713" r:id="rId22"/>
    <p:sldLayoutId id="2147494714" r:id="rId23"/>
    <p:sldLayoutId id="2147494715" r:id="rId24"/>
    <p:sldLayoutId id="2147494716" r:id="rId25"/>
    <p:sldLayoutId id="2147494717" r:id="rId26"/>
    <p:sldLayoutId id="2147494718" r:id="rId27"/>
    <p:sldLayoutId id="2147494719" r:id="rId28"/>
    <p:sldLayoutId id="2147494720" r:id="rId29"/>
    <p:sldLayoutId id="2147494721" r:id="rId30"/>
    <p:sldLayoutId id="2147494722" r:id="rId31"/>
    <p:sldLayoutId id="2147494723" r:id="rId32"/>
    <p:sldLayoutId id="2147494724" r:id="rId33"/>
    <p:sldLayoutId id="2147494725" r:id="rId34"/>
    <p:sldLayoutId id="2147494726" r:id="rId35"/>
    <p:sldLayoutId id="2147494727" r:id="rId36"/>
    <p:sldLayoutId id="2147494728" r:id="rId37"/>
    <p:sldLayoutId id="2147494729" r:id="rId38"/>
    <p:sldLayoutId id="2147494730" r:id="rId39"/>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1.xml"/><Relationship Id="rId1" Type="http://schemas.openxmlformats.org/officeDocument/2006/relationships/slideLayout" Target="../slideLayouts/slideLayout28.xml"/><Relationship Id="rId4" Type="http://schemas.openxmlformats.org/officeDocument/2006/relationships/image" Target="../media/image39.svg"/></Relationships>
</file>

<file path=ppt/slides/_rels/slide2.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3.emf"/><Relationship Id="rId7" Type="http://schemas.openxmlformats.org/officeDocument/2006/relationships/image" Target="../media/image28.svg"/><Relationship Id="rId2" Type="http://schemas.openxmlformats.org/officeDocument/2006/relationships/notesSlide" Target="../notesSlides/notesSlide3.xml"/><Relationship Id="rId1" Type="http://schemas.openxmlformats.org/officeDocument/2006/relationships/slideLayout" Target="../slideLayouts/slideLayout26.xml"/><Relationship Id="rId6" Type="http://schemas.openxmlformats.org/officeDocument/2006/relationships/image" Target="../media/image27.png"/><Relationship Id="rId5" Type="http://schemas.openxmlformats.org/officeDocument/2006/relationships/image" Target="../media/image26.svg"/><Relationship Id="rId4" Type="http://schemas.openxmlformats.org/officeDocument/2006/relationships/image" Target="../media/image25.png"/><Relationship Id="rId9" Type="http://schemas.openxmlformats.org/officeDocument/2006/relationships/image" Target="../media/image30.svg"/></Relationships>
</file>

<file path=ppt/slides/_rels/slide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emf"/></Relationships>
</file>

<file path=ppt/slides/_rels/slide6.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6.xml"/><Relationship Id="rId1" Type="http://schemas.openxmlformats.org/officeDocument/2006/relationships/slideLayout" Target="../slideLayouts/slideLayout18.xml"/><Relationship Id="rId5" Type="http://schemas.openxmlformats.org/officeDocument/2006/relationships/image" Target="../media/image37.jpeg"/><Relationship Id="rId4" Type="http://schemas.openxmlformats.org/officeDocument/2006/relationships/image" Target="../media/image36.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8.xml"/><Relationship Id="rId1" Type="http://schemas.openxmlformats.org/officeDocument/2006/relationships/slideLayout" Target="../slideLayouts/slideLayout28.xml"/><Relationship Id="rId4" Type="http://schemas.openxmlformats.org/officeDocument/2006/relationships/image" Target="../media/image39.sv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6">
            <a:extLst>
              <a:ext uri="{FF2B5EF4-FFF2-40B4-BE49-F238E27FC236}">
                <a16:creationId xmlns:a16="http://schemas.microsoft.com/office/drawing/2014/main" id="{27F4051C-BB14-2340-B120-93DC0EF2579A}"/>
              </a:ext>
              <a:ext uri="{C183D7F6-B498-43B3-948B-1728B52AA6E4}">
                <adec:decorative xmlns:adec="http://schemas.microsoft.com/office/drawing/2017/decorative" val="1"/>
              </a:ext>
            </a:extLst>
          </p:cNvPr>
          <p:cNvPicPr>
            <a:picLocks noGrp="1" noChangeAspect="1"/>
          </p:cNvPicPr>
          <p:nvPr>
            <p:ph type="pic" sz="quarter" idx="4294967295"/>
          </p:nvPr>
        </p:nvPicPr>
        <p:blipFill rotWithShape="1">
          <a:blip r:embed="rId3" cstate="print">
            <a:extLst>
              <a:ext uri="{28A0092B-C50C-407E-A947-70E740481C1C}">
                <a14:useLocalDpi xmlns:a14="http://schemas.microsoft.com/office/drawing/2010/main" val="0"/>
              </a:ext>
            </a:extLst>
          </a:blip>
          <a:srcRect l="-77" t="2632" r="18102" b="2632"/>
          <a:stretch/>
        </p:blipFill>
        <p:spPr>
          <a:xfrm>
            <a:off x="4224759" y="0"/>
            <a:ext cx="7967241" cy="6858000"/>
          </a:xfrm>
        </p:spPr>
      </p:pic>
      <p:sp>
        <p:nvSpPr>
          <p:cNvPr id="6" name="Rectangle 5" descr="A hand holding many different types of data">
            <a:extLst>
              <a:ext uri="{FF2B5EF4-FFF2-40B4-BE49-F238E27FC236}">
                <a16:creationId xmlns:a16="http://schemas.microsoft.com/office/drawing/2014/main" id="{E718F410-2CD1-BC4F-A3B1-645FA20707B1}"/>
              </a:ext>
              <a:ext uri="{C183D7F6-B498-43B3-948B-1728B52AA6E4}">
                <adec:decorative xmlns:adec="http://schemas.microsoft.com/office/drawing/2017/decorative" val="0"/>
              </a:ext>
            </a:extLst>
          </p:cNvPr>
          <p:cNvSpPr/>
          <p:nvPr/>
        </p:nvSpPr>
        <p:spPr>
          <a:xfrm>
            <a:off x="4224758" y="0"/>
            <a:ext cx="7628305" cy="6858000"/>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80C815EA-13A9-114A-8DD9-7CB30FB41C3D}"/>
              </a:ext>
            </a:extLst>
          </p:cNvPr>
          <p:cNvSpPr>
            <a:spLocks noGrp="1"/>
          </p:cNvSpPr>
          <p:nvPr>
            <p:ph type="ctrTitle"/>
          </p:nvPr>
        </p:nvSpPr>
        <p:spPr>
          <a:xfrm>
            <a:off x="668751" y="2573576"/>
            <a:ext cx="7628305" cy="881384"/>
          </a:xfrm>
        </p:spPr>
        <p:txBody>
          <a:bodyPr/>
          <a:lstStyle/>
          <a:p>
            <a:r>
              <a:rPr lang="en-US" sz="5500" dirty="0">
                <a:latin typeface="Segoe UI Semibold"/>
                <a:cs typeface="Segoe UI Semibold"/>
              </a:rPr>
              <a:t>Azure Purview #1</a:t>
            </a:r>
          </a:p>
        </p:txBody>
      </p:sp>
      <p:sp>
        <p:nvSpPr>
          <p:cNvPr id="4" name="Subtitle 3">
            <a:extLst>
              <a:ext uri="{FF2B5EF4-FFF2-40B4-BE49-F238E27FC236}">
                <a16:creationId xmlns:a16="http://schemas.microsoft.com/office/drawing/2014/main" id="{ABCF8D8A-45B2-B74A-9296-C81CE77331BC}"/>
              </a:ext>
            </a:extLst>
          </p:cNvPr>
          <p:cNvSpPr>
            <a:spLocks noGrp="1"/>
          </p:cNvSpPr>
          <p:nvPr>
            <p:ph type="subTitle" idx="1"/>
          </p:nvPr>
        </p:nvSpPr>
        <p:spPr>
          <a:xfrm>
            <a:off x="668751" y="3428999"/>
            <a:ext cx="4507097" cy="1134533"/>
          </a:xfrm>
        </p:spPr>
        <p:txBody>
          <a:bodyPr/>
          <a:lstStyle/>
          <a:p>
            <a:r>
              <a:rPr lang="en-US" sz="1300" b="0" cap="all" spc="150" dirty="0"/>
              <a:t>Unified data governance to maximize the business value of data</a:t>
            </a:r>
          </a:p>
          <a:p>
            <a:endParaRPr lang="en-US" sz="1300" b="0" cap="all" spc="150" dirty="0"/>
          </a:p>
        </p:txBody>
      </p:sp>
      <p:sp>
        <p:nvSpPr>
          <p:cNvPr id="7" name="Title 2">
            <a:extLst>
              <a:ext uri="{FF2B5EF4-FFF2-40B4-BE49-F238E27FC236}">
                <a16:creationId xmlns:a16="http://schemas.microsoft.com/office/drawing/2014/main" id="{E7C9CB3A-BBFF-4623-BC19-6B2FAF756650}"/>
              </a:ext>
            </a:extLst>
          </p:cNvPr>
          <p:cNvSpPr txBox="1">
            <a:spLocks/>
          </p:cNvSpPr>
          <p:nvPr/>
        </p:nvSpPr>
        <p:spPr>
          <a:xfrm>
            <a:off x="449566" y="5871518"/>
            <a:ext cx="7059597" cy="829464"/>
          </a:xfrm>
          <a:prstGeom prst="rect">
            <a:avLst/>
          </a:prstGeom>
        </p:spPr>
        <p:txBody>
          <a:bodyPr vert="horz" lIns="91440" tIns="45720" rIns="91440" bIns="45720" rtlCol="0" anchor="t" anchorCtr="0">
            <a:noAutofit/>
          </a:bodyPr>
          <a:lstStyle>
            <a:lvl1pPr algn="l" defTabSz="914400" rtl="0" eaLnBrk="1" latinLnBrk="0" hangingPunct="1">
              <a:lnSpc>
                <a:spcPct val="90000"/>
              </a:lnSpc>
              <a:spcBef>
                <a:spcPct val="0"/>
              </a:spcBef>
              <a:buNone/>
              <a:defRPr sz="4000" b="0" i="0" kern="1200">
                <a:solidFill>
                  <a:schemeClr val="bg1"/>
                </a:solidFill>
                <a:latin typeface="Segoe UI Semibold" panose="020B0502040204020203" pitchFamily="34" charset="0"/>
                <a:ea typeface="+mj-ea"/>
                <a:cs typeface="Segoe UI Semibold" panose="020B0502040204020203" pitchFamily="34" charset="0"/>
              </a:defRPr>
            </a:lvl1pPr>
          </a:lstStyle>
          <a:p>
            <a:pPr marL="342900" indent="-342900"/>
            <a:r>
              <a:rPr lang="en-US" sz="1800" dirty="0">
                <a:latin typeface="+mj-lt"/>
                <a:cs typeface="Segoe UI Semibold"/>
              </a:rPr>
              <a:t>Micha</a:t>
            </a:r>
            <a:r>
              <a:rPr lang="pl-PL" sz="1800" dirty="0">
                <a:latin typeface="+mj-lt"/>
                <a:cs typeface="Segoe UI Semibold"/>
              </a:rPr>
              <a:t>ł Gołojuch, FastTrack Engineer</a:t>
            </a:r>
          </a:p>
          <a:p>
            <a:pPr marL="342900" indent="-342900"/>
            <a:r>
              <a:rPr lang="en-US" sz="1800" dirty="0">
                <a:latin typeface="+mj-lt"/>
                <a:cs typeface="Segoe UI Semibold"/>
              </a:rPr>
              <a:t>Situmalli Chandra Mohan</a:t>
            </a:r>
            <a:r>
              <a:rPr lang="pl-PL" sz="1800" dirty="0">
                <a:latin typeface="+mj-lt"/>
                <a:cs typeface="Segoe UI Semibold"/>
              </a:rPr>
              <a:t>, Senior FastTrack Engineer</a:t>
            </a:r>
            <a:endParaRPr lang="en-US" sz="1800" dirty="0">
              <a:latin typeface="+mj-lt"/>
              <a:cs typeface="Segoe UI Semibold"/>
            </a:endParaRPr>
          </a:p>
        </p:txBody>
      </p:sp>
    </p:spTree>
    <p:extLst>
      <p:ext uri="{BB962C8B-B14F-4D97-AF65-F5344CB8AC3E}">
        <p14:creationId xmlns:p14="http://schemas.microsoft.com/office/powerpoint/2010/main" val="15868913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7521" y="115152"/>
            <a:ext cx="11016957" cy="553920"/>
          </a:xfrm>
        </p:spPr>
        <p:txBody>
          <a:bodyPr>
            <a:noAutofit/>
          </a:bodyPr>
          <a:lstStyle/>
          <a:p>
            <a:r>
              <a:rPr lang="en-US" sz="3600" dirty="0"/>
              <a:t>Azure Purview Features</a:t>
            </a:r>
          </a:p>
        </p:txBody>
      </p:sp>
      <p:sp>
        <p:nvSpPr>
          <p:cNvPr id="8" name="Rectangle 7">
            <a:extLst>
              <a:ext uri="{FF2B5EF4-FFF2-40B4-BE49-F238E27FC236}">
                <a16:creationId xmlns:a16="http://schemas.microsoft.com/office/drawing/2014/main" id="{3965A86E-B811-4223-8086-31B04CE9801B}"/>
              </a:ext>
            </a:extLst>
          </p:cNvPr>
          <p:cNvSpPr/>
          <p:nvPr/>
        </p:nvSpPr>
        <p:spPr bwMode="auto">
          <a:xfrm>
            <a:off x="405779" y="812099"/>
            <a:ext cx="8929758" cy="5145163"/>
          </a:xfrm>
          <a:prstGeom prst="rect">
            <a:avLst/>
          </a:prstGeom>
          <a:solidFill>
            <a:srgbClr val="0078D4"/>
          </a:solid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02" tIns="45700" rIns="182802" bIns="146243" numCol="1" spcCol="0" rtlCol="0" fromWordArt="0" anchor="t" anchorCtr="0" forceAA="0" compatLnSpc="1">
            <a:prstTxWarp prst="textNoShape">
              <a:avLst/>
            </a:prstTxWarp>
            <a:noAutofit/>
          </a:bodyPr>
          <a:lstStyle/>
          <a:p>
            <a:pPr defTabSz="931935" fontAlgn="base">
              <a:spcBef>
                <a:spcPct val="0"/>
              </a:spcBef>
              <a:spcAft>
                <a:spcPct val="0"/>
              </a:spcAft>
              <a:defRPr/>
            </a:pPr>
            <a:r>
              <a:rPr lang="en-US" kern="0">
                <a:gradFill>
                  <a:gsLst>
                    <a:gs pos="2917">
                      <a:srgbClr val="FFFFFF"/>
                    </a:gs>
                    <a:gs pos="30000">
                      <a:srgbClr val="FFFFFF"/>
                    </a:gs>
                  </a:gsLst>
                  <a:lin ang="5400000" scaled="0"/>
                </a:gradFill>
                <a:latin typeface="Segoe UI Semibold"/>
                <a:ea typeface="+mn-ea"/>
                <a:cs typeface="+mn-cs"/>
              </a:rPr>
              <a:t>Azure Purview</a:t>
            </a:r>
            <a:endParaRPr lang="en-US" kern="0" baseline="30000">
              <a:gradFill>
                <a:gsLst>
                  <a:gs pos="2917">
                    <a:srgbClr val="FFFFFF"/>
                  </a:gs>
                  <a:gs pos="30000">
                    <a:srgbClr val="FFFFFF"/>
                  </a:gs>
                </a:gsLst>
                <a:lin ang="5400000" scaled="0"/>
              </a:gradFill>
              <a:latin typeface="Segoe UI Semibold"/>
              <a:ea typeface="+mn-ea"/>
              <a:cs typeface="+mn-cs"/>
            </a:endParaRPr>
          </a:p>
        </p:txBody>
      </p:sp>
      <p:sp>
        <p:nvSpPr>
          <p:cNvPr id="12" name="Rectangle 11">
            <a:extLst>
              <a:ext uri="{FF2B5EF4-FFF2-40B4-BE49-F238E27FC236}">
                <a16:creationId xmlns:a16="http://schemas.microsoft.com/office/drawing/2014/main" id="{86562827-95E3-445D-8BD9-15AE5D7DF643}"/>
              </a:ext>
            </a:extLst>
          </p:cNvPr>
          <p:cNvSpPr/>
          <p:nvPr/>
        </p:nvSpPr>
        <p:spPr bwMode="auto">
          <a:xfrm>
            <a:off x="531650" y="4025067"/>
            <a:ext cx="8671526" cy="1852500"/>
          </a:xfrm>
          <a:prstGeom prst="rect">
            <a:avLst/>
          </a:prstGeom>
          <a:solidFill>
            <a:srgbClr val="FFFFFF"/>
          </a:solidFill>
          <a:ln w="10795" cap="flat" cmpd="sng" algn="ctr">
            <a:noFill/>
            <a:prstDash val="solid"/>
          </a:ln>
          <a:effectLst/>
        </p:spPr>
        <p:txBody>
          <a:bodyPr vert="horz" wrap="square" lIns="0" tIns="46616" rIns="0" bIns="46616" numCol="1" rtlCol="0" anchor="t" anchorCtr="0" compatLnSpc="1">
            <a:prstTxWarp prst="textNoShape">
              <a:avLst/>
            </a:prstTxWarp>
          </a:bodyPr>
          <a:lstStyle/>
          <a:p>
            <a:pPr defTabSz="931935" fontAlgn="base">
              <a:spcBef>
                <a:spcPct val="0"/>
              </a:spcBef>
              <a:spcAft>
                <a:spcPct val="0"/>
              </a:spcAft>
              <a:defRPr/>
            </a:pPr>
            <a:r>
              <a:rPr lang="en-US" sz="1400" kern="0">
                <a:solidFill>
                  <a:srgbClr val="000000"/>
                </a:solidFill>
                <a:latin typeface="Segoe UI Semibold"/>
              </a:rPr>
              <a:t>    Azure Purview Platform</a:t>
            </a:r>
          </a:p>
          <a:p>
            <a:pPr algn="ctr" defTabSz="931935" fontAlgn="base">
              <a:spcBef>
                <a:spcPct val="0"/>
              </a:spcBef>
              <a:spcAft>
                <a:spcPct val="0"/>
              </a:spcAft>
              <a:defRPr/>
            </a:pPr>
            <a:endParaRPr lang="en-US" sz="2000" kern="0">
              <a:solidFill>
                <a:srgbClr val="000000"/>
              </a:solidFill>
              <a:latin typeface="Segoe UI Semibold"/>
            </a:endParaRPr>
          </a:p>
        </p:txBody>
      </p:sp>
      <p:sp>
        <p:nvSpPr>
          <p:cNvPr id="22" name="Rectangle 21">
            <a:extLst>
              <a:ext uri="{FF2B5EF4-FFF2-40B4-BE49-F238E27FC236}">
                <a16:creationId xmlns:a16="http://schemas.microsoft.com/office/drawing/2014/main" id="{439569B1-100F-4910-A1B1-2073C4DA5A10}"/>
              </a:ext>
            </a:extLst>
          </p:cNvPr>
          <p:cNvSpPr/>
          <p:nvPr/>
        </p:nvSpPr>
        <p:spPr bwMode="auto">
          <a:xfrm>
            <a:off x="541121" y="1280159"/>
            <a:ext cx="8677363" cy="2647385"/>
          </a:xfrm>
          <a:prstGeom prst="rect">
            <a:avLst/>
          </a:prstGeom>
          <a:solidFill>
            <a:srgbClr val="FFFFFF"/>
          </a:solidFill>
          <a:ln w="10795" cap="flat" cmpd="sng" algn="ctr">
            <a:noFill/>
            <a:prstDash val="solid"/>
          </a:ln>
          <a:effectLst/>
        </p:spPr>
        <p:style>
          <a:lnRef idx="0">
            <a:scrgbClr r="0" g="0" b="0"/>
          </a:lnRef>
          <a:fillRef idx="0">
            <a:scrgbClr r="0" g="0" b="0"/>
          </a:fillRef>
          <a:effectRef idx="0">
            <a:scrgbClr r="0" g="0" b="0"/>
          </a:effectRef>
          <a:fontRef idx="major"/>
        </p:style>
        <p:txBody>
          <a:bodyPr vert="horz" wrap="square" lIns="0" tIns="91401" rIns="0" bIns="46616" numCol="1" rtlCol="0" anchor="t" anchorCtr="0" compatLnSpc="1">
            <a:prstTxWarp prst="textNoShape">
              <a:avLst/>
            </a:prstTxWarp>
          </a:bodyPr>
          <a:lstStyle/>
          <a:p>
            <a:pPr defTabSz="931935" fontAlgn="base">
              <a:spcBef>
                <a:spcPct val="0"/>
              </a:spcBef>
              <a:spcAft>
                <a:spcPct val="0"/>
              </a:spcAft>
              <a:defRPr/>
            </a:pPr>
            <a:r>
              <a:rPr lang="en-US" sz="1402" kern="0">
                <a:solidFill>
                  <a:srgbClr val="000000"/>
                </a:solidFill>
                <a:latin typeface="Segoe UI Semibold"/>
              </a:rPr>
              <a:t>    Azure Purview Studio</a:t>
            </a:r>
          </a:p>
        </p:txBody>
      </p:sp>
      <p:sp>
        <p:nvSpPr>
          <p:cNvPr id="32" name="TextBox 31">
            <a:extLst>
              <a:ext uri="{FF2B5EF4-FFF2-40B4-BE49-F238E27FC236}">
                <a16:creationId xmlns:a16="http://schemas.microsoft.com/office/drawing/2014/main" id="{E4B79B09-A70E-4F2C-930B-94C870543E93}"/>
              </a:ext>
            </a:extLst>
          </p:cNvPr>
          <p:cNvSpPr txBox="1"/>
          <p:nvPr/>
        </p:nvSpPr>
        <p:spPr>
          <a:xfrm>
            <a:off x="733294" y="2003631"/>
            <a:ext cx="2288386" cy="184053"/>
          </a:xfrm>
          <a:prstGeom prst="rect">
            <a:avLst/>
          </a:prstGeom>
          <a:noFill/>
        </p:spPr>
        <p:txBody>
          <a:bodyPr wrap="square" lIns="0" tIns="0" rIns="0" bIns="0" rtlCol="0">
            <a:spAutoFit/>
          </a:bodyPr>
          <a:lstStyle/>
          <a:p>
            <a:pPr defTabSz="931935" fontAlgn="base">
              <a:spcBef>
                <a:spcPct val="0"/>
              </a:spcBef>
              <a:spcAft>
                <a:spcPct val="0"/>
              </a:spcAft>
              <a:defRPr/>
            </a:pPr>
            <a:r>
              <a:rPr lang="en-US" sz="1196">
                <a:solidFill>
                  <a:srgbClr val="000000"/>
                </a:solidFill>
                <a:latin typeface="Segoe UI Semibold"/>
                <a:cs typeface="Segoe UI" pitchFamily="34" charset="0"/>
              </a:rPr>
              <a:t>Azure Purview Catalog (C1)</a:t>
            </a:r>
          </a:p>
        </p:txBody>
      </p:sp>
      <p:sp>
        <p:nvSpPr>
          <p:cNvPr id="42" name="TextBox 41">
            <a:extLst>
              <a:ext uri="{FF2B5EF4-FFF2-40B4-BE49-F238E27FC236}">
                <a16:creationId xmlns:a16="http://schemas.microsoft.com/office/drawing/2014/main" id="{5B60B464-D659-4544-9B96-8E949275A6D5}"/>
              </a:ext>
            </a:extLst>
          </p:cNvPr>
          <p:cNvSpPr txBox="1"/>
          <p:nvPr/>
        </p:nvSpPr>
        <p:spPr>
          <a:xfrm>
            <a:off x="3047715" y="5074322"/>
            <a:ext cx="3500289" cy="184682"/>
          </a:xfrm>
          <a:prstGeom prst="rect">
            <a:avLst/>
          </a:prstGeom>
          <a:noFill/>
        </p:spPr>
        <p:txBody>
          <a:bodyPr wrap="square" lIns="0" tIns="0" rIns="0" bIns="0" rtlCol="0">
            <a:spAutoFit/>
          </a:bodyPr>
          <a:lstStyle/>
          <a:p>
            <a:pPr algn="ctr" defTabSz="931935" fontAlgn="base">
              <a:spcBef>
                <a:spcPct val="0"/>
              </a:spcBef>
              <a:spcAft>
                <a:spcPct val="0"/>
              </a:spcAft>
              <a:defRPr/>
            </a:pPr>
            <a:r>
              <a:rPr lang="en-US" sz="1200" dirty="0">
                <a:solidFill>
                  <a:srgbClr val="000000"/>
                </a:solidFill>
                <a:latin typeface="Segoe UI Semibold"/>
                <a:cs typeface="Segoe UI" pitchFamily="34" charset="0"/>
              </a:rPr>
              <a:t>Automated Scanning &amp; Classification</a:t>
            </a:r>
          </a:p>
        </p:txBody>
      </p:sp>
      <p:sp>
        <p:nvSpPr>
          <p:cNvPr id="52" name="Rectangle 51">
            <a:extLst>
              <a:ext uri="{FF2B5EF4-FFF2-40B4-BE49-F238E27FC236}">
                <a16:creationId xmlns:a16="http://schemas.microsoft.com/office/drawing/2014/main" id="{B400A6D3-FC5F-476E-A989-9AA0063117EF}"/>
              </a:ext>
            </a:extLst>
          </p:cNvPr>
          <p:cNvSpPr/>
          <p:nvPr/>
        </p:nvSpPr>
        <p:spPr bwMode="auto">
          <a:xfrm>
            <a:off x="3047715" y="4367634"/>
            <a:ext cx="3969680" cy="529676"/>
          </a:xfrm>
          <a:prstGeom prst="rect">
            <a:avLst/>
          </a:prstGeom>
          <a:solidFill>
            <a:srgbClr val="FFFFFF">
              <a:lumMod val="85000"/>
            </a:srgbClr>
          </a:solid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02" tIns="146243" rIns="182802" bIns="146243" numCol="1" spcCol="0" rtlCol="0" fromWordArt="0" anchor="t" anchorCtr="0" forceAA="0" compatLnSpc="1">
            <a:prstTxWarp prst="textNoShape">
              <a:avLst/>
            </a:prstTxWarp>
            <a:noAutofit/>
          </a:bodyPr>
          <a:lstStyle/>
          <a:p>
            <a:pPr marL="171417" indent="-171417" defTabSz="932293" fontAlgn="base">
              <a:spcBef>
                <a:spcPct val="0"/>
              </a:spcBef>
              <a:spcAft>
                <a:spcPct val="0"/>
              </a:spcAft>
              <a:buFont typeface="Arial" panose="020B0604020202020204" pitchFamily="34" charset="0"/>
              <a:buChar char="•"/>
            </a:pPr>
            <a:r>
              <a:rPr lang="en-US" sz="1000" dirty="0">
                <a:latin typeface="+mn-lt"/>
                <a:ea typeface="Segoe UI" pitchFamily="34" charset="0"/>
                <a:cs typeface="Segoe UI" pitchFamily="34" charset="0"/>
              </a:rPr>
              <a:t>Dedicated per customer on shared infra</a:t>
            </a:r>
          </a:p>
          <a:p>
            <a:pPr marL="171417" indent="-171417" defTabSz="932293" fontAlgn="base">
              <a:spcBef>
                <a:spcPct val="0"/>
              </a:spcBef>
              <a:spcAft>
                <a:spcPct val="0"/>
              </a:spcAft>
              <a:buFont typeface="Arial" panose="020B0604020202020204" pitchFamily="34" charset="0"/>
              <a:buChar char="•"/>
            </a:pPr>
            <a:r>
              <a:rPr lang="en-US" sz="1000" dirty="0">
                <a:latin typeface="+mn-lt"/>
                <a:ea typeface="Segoe UI" pitchFamily="34" charset="0"/>
                <a:cs typeface="Segoe UI" pitchFamily="34" charset="0"/>
              </a:rPr>
              <a:t>Provisioned default capacity with option to add-on capacity </a:t>
            </a:r>
          </a:p>
        </p:txBody>
      </p:sp>
      <p:sp>
        <p:nvSpPr>
          <p:cNvPr id="40" name="TextBox 39">
            <a:extLst>
              <a:ext uri="{FF2B5EF4-FFF2-40B4-BE49-F238E27FC236}">
                <a16:creationId xmlns:a16="http://schemas.microsoft.com/office/drawing/2014/main" id="{4BF04576-E068-4350-8C6A-8D1992D57E2D}"/>
              </a:ext>
            </a:extLst>
          </p:cNvPr>
          <p:cNvSpPr txBox="1"/>
          <p:nvPr/>
        </p:nvSpPr>
        <p:spPr>
          <a:xfrm>
            <a:off x="3047715" y="4155175"/>
            <a:ext cx="1521309" cy="184666"/>
          </a:xfrm>
          <a:prstGeom prst="rect">
            <a:avLst/>
          </a:prstGeom>
          <a:noFill/>
        </p:spPr>
        <p:txBody>
          <a:bodyPr wrap="square" lIns="0" tIns="0" rIns="0" bIns="0" rtlCol="0">
            <a:spAutoFit/>
          </a:bodyPr>
          <a:lstStyle/>
          <a:p>
            <a:pPr defTabSz="931935" fontAlgn="base">
              <a:spcBef>
                <a:spcPct val="0"/>
              </a:spcBef>
              <a:spcAft>
                <a:spcPct val="0"/>
              </a:spcAft>
              <a:defRPr/>
            </a:pPr>
            <a:r>
              <a:rPr lang="en-US" sz="1200">
                <a:solidFill>
                  <a:srgbClr val="000000"/>
                </a:solidFill>
                <a:latin typeface="Segoe UI Semibold"/>
                <a:cs typeface="Segoe UI" pitchFamily="34" charset="0"/>
              </a:rPr>
              <a:t>Data Map</a:t>
            </a:r>
          </a:p>
        </p:txBody>
      </p:sp>
      <p:sp>
        <p:nvSpPr>
          <p:cNvPr id="56" name="Rectangle 55">
            <a:extLst>
              <a:ext uri="{FF2B5EF4-FFF2-40B4-BE49-F238E27FC236}">
                <a16:creationId xmlns:a16="http://schemas.microsoft.com/office/drawing/2014/main" id="{C27D5F2F-B608-4ACE-A7DE-54EF315E28E2}"/>
              </a:ext>
            </a:extLst>
          </p:cNvPr>
          <p:cNvSpPr/>
          <p:nvPr/>
        </p:nvSpPr>
        <p:spPr bwMode="auto">
          <a:xfrm>
            <a:off x="2072609" y="5286118"/>
            <a:ext cx="5919893" cy="526806"/>
          </a:xfrm>
          <a:prstGeom prst="rect">
            <a:avLst/>
          </a:prstGeom>
          <a:solidFill>
            <a:srgbClr val="FFFFFF">
              <a:lumMod val="85000"/>
            </a:srgbClr>
          </a:solid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02" tIns="146243" rIns="182802" bIns="146243" numCol="1" spcCol="0" rtlCol="0" fromWordArt="0" anchor="ctr" anchorCtr="0" forceAA="0" compatLnSpc="1">
            <a:prstTxWarp prst="textNoShape">
              <a:avLst/>
            </a:prstTxWarp>
            <a:noAutofit/>
          </a:bodyPr>
          <a:lstStyle/>
          <a:p>
            <a:pPr marL="171417" indent="-171417" defTabSz="932293" fontAlgn="base">
              <a:spcBef>
                <a:spcPct val="0"/>
              </a:spcBef>
              <a:spcAft>
                <a:spcPct val="0"/>
              </a:spcAft>
              <a:buFont typeface="Arial" panose="020B0604020202020204" pitchFamily="34" charset="0"/>
              <a:buChar char="•"/>
            </a:pPr>
            <a:r>
              <a:rPr lang="en-US" sz="1000" dirty="0">
                <a:latin typeface="+mn-lt"/>
                <a:ea typeface="Segoe UI" pitchFamily="34" charset="0"/>
                <a:cs typeface="Segoe UI" pitchFamily="34" charset="0"/>
              </a:rPr>
              <a:t>Serverless, pay per use </a:t>
            </a:r>
          </a:p>
          <a:p>
            <a:pPr marL="171417" indent="-171417" defTabSz="932293" fontAlgn="base">
              <a:spcBef>
                <a:spcPct val="0"/>
              </a:spcBef>
              <a:spcAft>
                <a:spcPct val="0"/>
              </a:spcAft>
              <a:buFont typeface="Arial" panose="020B0604020202020204" pitchFamily="34" charset="0"/>
              <a:buChar char="•"/>
            </a:pPr>
            <a:r>
              <a:rPr lang="en-US" sz="1000" dirty="0">
                <a:latin typeface="+mn-lt"/>
                <a:ea typeface="Segoe UI" pitchFamily="34" charset="0"/>
                <a:cs typeface="Segoe UI" pitchFamily="34" charset="0"/>
              </a:rPr>
              <a:t>Includes connectors, scanning of sources, processing into data assets, lineage capture, classification</a:t>
            </a:r>
          </a:p>
        </p:txBody>
      </p:sp>
      <p:sp>
        <p:nvSpPr>
          <p:cNvPr id="61" name="Rectangle 60">
            <a:extLst>
              <a:ext uri="{FF2B5EF4-FFF2-40B4-BE49-F238E27FC236}">
                <a16:creationId xmlns:a16="http://schemas.microsoft.com/office/drawing/2014/main" id="{FED0873D-5198-466F-8662-8BD6C3700D9F}"/>
              </a:ext>
            </a:extLst>
          </p:cNvPr>
          <p:cNvSpPr/>
          <p:nvPr/>
        </p:nvSpPr>
        <p:spPr bwMode="auto">
          <a:xfrm>
            <a:off x="733294" y="3184340"/>
            <a:ext cx="8257125" cy="610419"/>
          </a:xfrm>
          <a:prstGeom prst="rect">
            <a:avLst/>
          </a:prstGeom>
          <a:solidFill>
            <a:srgbClr val="FFFFFF">
              <a:lumMod val="85000"/>
            </a:srgbClr>
          </a:solid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02" tIns="146243" rIns="182802" bIns="146243" numCol="2" spcCol="0" rtlCol="0" fromWordArt="0" anchor="ctr" anchorCtr="0" forceAA="0" compatLnSpc="1">
            <a:prstTxWarp prst="textNoShape">
              <a:avLst/>
            </a:prstTxWarp>
            <a:noAutofit/>
          </a:bodyPr>
          <a:lstStyle/>
          <a:p>
            <a:pPr marL="171417" indent="-171417" defTabSz="932293" fontAlgn="base">
              <a:spcBef>
                <a:spcPct val="0"/>
              </a:spcBef>
              <a:spcAft>
                <a:spcPct val="0"/>
              </a:spcAft>
              <a:buFont typeface="Arial" panose="020B0604020202020204" pitchFamily="34" charset="0"/>
              <a:buChar char="•"/>
            </a:pPr>
            <a:r>
              <a:rPr lang="en-US" sz="1000" dirty="0">
                <a:latin typeface="+mn-lt"/>
                <a:ea typeface="Segoe UI" pitchFamily="34" charset="0"/>
                <a:cs typeface="Segoe UI" pitchFamily="34" charset="0"/>
              </a:rPr>
              <a:t>Search, browse, asset details </a:t>
            </a:r>
          </a:p>
          <a:p>
            <a:pPr marL="171417" indent="-171417" defTabSz="932293" fontAlgn="base">
              <a:spcBef>
                <a:spcPct val="0"/>
              </a:spcBef>
              <a:spcAft>
                <a:spcPct val="0"/>
              </a:spcAft>
              <a:buFont typeface="Arial" panose="020B0604020202020204" pitchFamily="34" charset="0"/>
              <a:buChar char="•"/>
            </a:pPr>
            <a:r>
              <a:rPr lang="en-US" sz="1000" dirty="0">
                <a:latin typeface="+mn-lt"/>
                <a:ea typeface="Segoe UI" pitchFamily="34" charset="0"/>
                <a:cs typeface="Segoe UI" pitchFamily="34" charset="0"/>
              </a:rPr>
              <a:t>Automated meta-data and lineage extraction</a:t>
            </a:r>
          </a:p>
          <a:p>
            <a:pPr marL="171417" indent="-171417" defTabSz="932293" fontAlgn="base">
              <a:spcBef>
                <a:spcPct val="0"/>
              </a:spcBef>
              <a:spcAft>
                <a:spcPct val="0"/>
              </a:spcAft>
              <a:buFont typeface="Arial" panose="020B0604020202020204" pitchFamily="34" charset="0"/>
              <a:buChar char="•"/>
            </a:pPr>
            <a:r>
              <a:rPr lang="en-US" sz="1000" dirty="0">
                <a:latin typeface="+mn-lt"/>
                <a:ea typeface="Segoe UI" pitchFamily="34" charset="0"/>
                <a:cs typeface="Segoe UI" pitchFamily="34" charset="0"/>
              </a:rPr>
              <a:t>Automated classification based on content inspection</a:t>
            </a:r>
          </a:p>
          <a:p>
            <a:pPr marL="171417" indent="-171417" defTabSz="932293" fontAlgn="base">
              <a:spcBef>
                <a:spcPct val="0"/>
              </a:spcBef>
              <a:spcAft>
                <a:spcPct val="0"/>
              </a:spcAft>
              <a:buFont typeface="Arial" panose="020B0604020202020204" pitchFamily="34" charset="0"/>
              <a:buChar char="•"/>
            </a:pPr>
            <a:r>
              <a:rPr lang="en-US" sz="1000" dirty="0">
                <a:latin typeface="+mn-lt"/>
                <a:ea typeface="Segoe UI" pitchFamily="34" charset="0"/>
                <a:cs typeface="Segoe UI" pitchFamily="34" charset="0"/>
              </a:rPr>
              <a:t>Private Endpoint </a:t>
            </a:r>
          </a:p>
          <a:p>
            <a:pPr marL="171417" indent="-171417" defTabSz="932293" fontAlgn="base">
              <a:spcBef>
                <a:spcPct val="0"/>
              </a:spcBef>
              <a:spcAft>
                <a:spcPct val="0"/>
              </a:spcAft>
              <a:buFont typeface="Arial" panose="020B0604020202020204" pitchFamily="34" charset="0"/>
              <a:buChar char="•"/>
            </a:pPr>
            <a:r>
              <a:rPr lang="en-US" sz="1000" dirty="0">
                <a:latin typeface="+mn-lt"/>
                <a:ea typeface="Segoe UI" pitchFamily="34" charset="0"/>
                <a:cs typeface="Segoe UI" pitchFamily="34" charset="0"/>
              </a:rPr>
              <a:t>Management center</a:t>
            </a:r>
          </a:p>
        </p:txBody>
      </p:sp>
      <p:sp>
        <p:nvSpPr>
          <p:cNvPr id="14" name="Rectangle 13">
            <a:extLst>
              <a:ext uri="{FF2B5EF4-FFF2-40B4-BE49-F238E27FC236}">
                <a16:creationId xmlns:a16="http://schemas.microsoft.com/office/drawing/2014/main" id="{3A7730C1-FE6B-4450-B683-F065DA4AAE91}"/>
              </a:ext>
            </a:extLst>
          </p:cNvPr>
          <p:cNvSpPr/>
          <p:nvPr/>
        </p:nvSpPr>
        <p:spPr bwMode="auto">
          <a:xfrm>
            <a:off x="1354816" y="6284928"/>
            <a:ext cx="2754150" cy="434344"/>
          </a:xfrm>
          <a:prstGeom prst="rect">
            <a:avLst/>
          </a:prstGeom>
          <a:no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02" tIns="146243" rIns="182802" bIns="146243" numCol="1" spcCol="0" rtlCol="0" fromWordArt="0" anchor="ctr" anchorCtr="0" forceAA="0" compatLnSpc="1">
            <a:prstTxWarp prst="textNoShape">
              <a:avLst/>
            </a:prstTxWarp>
            <a:noAutofit/>
          </a:bodyPr>
          <a:lstStyle/>
          <a:p>
            <a:pPr algn="ctr" defTabSz="932205">
              <a:spcAft>
                <a:spcPts val="400"/>
              </a:spcAft>
              <a:defRPr/>
            </a:pPr>
            <a:r>
              <a:rPr lang="en-US" sz="1568" kern="0">
                <a:solidFill>
                  <a:srgbClr val="0078D4"/>
                </a:solidFill>
                <a:latin typeface="Segoe UI Semibold"/>
                <a:ea typeface="+mn-ea"/>
                <a:cs typeface="Segoe UI" pitchFamily="34" charset="0"/>
              </a:rPr>
              <a:t>On-prem &amp; Multi-cloud</a:t>
            </a:r>
            <a:r>
              <a:rPr lang="en-US" sz="1568" kern="0" baseline="30000">
                <a:solidFill>
                  <a:srgbClr val="0078D4"/>
                </a:solidFill>
                <a:latin typeface="Segoe UI Semibold"/>
                <a:ea typeface="+mn-ea"/>
                <a:cs typeface="Segoe UI" pitchFamily="34" charset="0"/>
              </a:rPr>
              <a:t>*</a:t>
            </a:r>
          </a:p>
        </p:txBody>
      </p:sp>
      <p:sp>
        <p:nvSpPr>
          <p:cNvPr id="16" name="Rectangle 11">
            <a:extLst>
              <a:ext uri="{FF2B5EF4-FFF2-40B4-BE49-F238E27FC236}">
                <a16:creationId xmlns:a16="http://schemas.microsoft.com/office/drawing/2014/main" id="{98444FD9-57F4-41FE-A8E9-ABB0F7D55252}"/>
              </a:ext>
            </a:extLst>
          </p:cNvPr>
          <p:cNvSpPr/>
          <p:nvPr/>
        </p:nvSpPr>
        <p:spPr bwMode="auto">
          <a:xfrm>
            <a:off x="2534272" y="6141901"/>
            <a:ext cx="4808492" cy="154248"/>
          </a:xfrm>
          <a:custGeom>
            <a:avLst/>
            <a:gdLst>
              <a:gd name="connsiteX0" fmla="*/ 0 w 510540"/>
              <a:gd name="connsiteY0" fmla="*/ 0 h 4404360"/>
              <a:gd name="connsiteX1" fmla="*/ 510540 w 510540"/>
              <a:gd name="connsiteY1" fmla="*/ 0 h 4404360"/>
              <a:gd name="connsiteX2" fmla="*/ 510540 w 510540"/>
              <a:gd name="connsiteY2" fmla="*/ 4404360 h 4404360"/>
              <a:gd name="connsiteX3" fmla="*/ 0 w 510540"/>
              <a:gd name="connsiteY3" fmla="*/ 4404360 h 4404360"/>
              <a:gd name="connsiteX4" fmla="*/ 0 w 510540"/>
              <a:gd name="connsiteY4" fmla="*/ 0 h 4404360"/>
              <a:gd name="connsiteX0" fmla="*/ 0 w 510540"/>
              <a:gd name="connsiteY0" fmla="*/ 4404360 h 4495800"/>
              <a:gd name="connsiteX1" fmla="*/ 0 w 510540"/>
              <a:gd name="connsiteY1" fmla="*/ 0 h 4495800"/>
              <a:gd name="connsiteX2" fmla="*/ 510540 w 510540"/>
              <a:gd name="connsiteY2" fmla="*/ 0 h 4495800"/>
              <a:gd name="connsiteX3" fmla="*/ 510540 w 510540"/>
              <a:gd name="connsiteY3" fmla="*/ 4404360 h 4495800"/>
              <a:gd name="connsiteX4" fmla="*/ 91440 w 510540"/>
              <a:gd name="connsiteY4" fmla="*/ 4495800 h 4495800"/>
              <a:gd name="connsiteX0" fmla="*/ 0 w 510540"/>
              <a:gd name="connsiteY0" fmla="*/ 4404360 h 4404360"/>
              <a:gd name="connsiteX1" fmla="*/ 0 w 510540"/>
              <a:gd name="connsiteY1" fmla="*/ 0 h 4404360"/>
              <a:gd name="connsiteX2" fmla="*/ 510540 w 510540"/>
              <a:gd name="connsiteY2" fmla="*/ 0 h 4404360"/>
              <a:gd name="connsiteX3" fmla="*/ 510540 w 510540"/>
              <a:gd name="connsiteY3" fmla="*/ 4404360 h 4404360"/>
            </a:gdLst>
            <a:ahLst/>
            <a:cxnLst>
              <a:cxn ang="0">
                <a:pos x="connsiteX0" y="connsiteY0"/>
              </a:cxn>
              <a:cxn ang="0">
                <a:pos x="connsiteX1" y="connsiteY1"/>
              </a:cxn>
              <a:cxn ang="0">
                <a:pos x="connsiteX2" y="connsiteY2"/>
              </a:cxn>
              <a:cxn ang="0">
                <a:pos x="connsiteX3" y="connsiteY3"/>
              </a:cxn>
            </a:cxnLst>
            <a:rect l="l" t="t" r="r" b="b"/>
            <a:pathLst>
              <a:path w="510540" h="4404360">
                <a:moveTo>
                  <a:pt x="0" y="4404360"/>
                </a:moveTo>
                <a:lnTo>
                  <a:pt x="0" y="0"/>
                </a:lnTo>
                <a:lnTo>
                  <a:pt x="510540" y="0"/>
                </a:lnTo>
                <a:lnTo>
                  <a:pt x="510540" y="4404360"/>
                </a:lnTo>
              </a:path>
            </a:pathLst>
          </a:custGeom>
          <a:noFill/>
          <a:ln w="19050" cap="flat" cmpd="sng" algn="ctr">
            <a:solidFill>
              <a:srgbClr val="0078D4"/>
            </a:solidFill>
            <a:prstDash val="solid"/>
            <a:miter lim="800000"/>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02" tIns="146243" rIns="182802" bIns="146243" numCol="1" spcCol="0" rtlCol="0" fromWordArt="0" anchor="t" anchorCtr="0" forceAA="0" compatLnSpc="1">
            <a:prstTxWarp prst="textNoShape">
              <a:avLst/>
            </a:prstTxWarp>
            <a:noAutofit/>
          </a:bodyPr>
          <a:lstStyle/>
          <a:p>
            <a:pPr defTabSz="931935" fontAlgn="base">
              <a:spcBef>
                <a:spcPct val="0"/>
              </a:spcBef>
              <a:spcAft>
                <a:spcPct val="0"/>
              </a:spcAft>
              <a:defRPr/>
            </a:pPr>
            <a:endParaRPr lang="en-US" sz="2000" kern="0" err="1">
              <a:gradFill>
                <a:gsLst>
                  <a:gs pos="0">
                    <a:srgbClr val="FFFFFF"/>
                  </a:gs>
                  <a:gs pos="100000">
                    <a:srgbClr val="FFFFFF"/>
                  </a:gs>
                </a:gsLst>
                <a:lin ang="5400000" scaled="0"/>
              </a:gradFill>
              <a:latin typeface="Segoe UI"/>
              <a:ea typeface="+mn-ea"/>
              <a:cs typeface="Segoe UI" pitchFamily="34" charset="0"/>
            </a:endParaRPr>
          </a:p>
        </p:txBody>
      </p:sp>
      <p:cxnSp>
        <p:nvCxnSpPr>
          <p:cNvPr id="24" name="Straight Connector 23">
            <a:extLst>
              <a:ext uri="{FF2B5EF4-FFF2-40B4-BE49-F238E27FC236}">
                <a16:creationId xmlns:a16="http://schemas.microsoft.com/office/drawing/2014/main" id="{EF5DA336-8F1F-4D22-B533-246ABA389D6C}"/>
              </a:ext>
            </a:extLst>
          </p:cNvPr>
          <p:cNvCxnSpPr>
            <a:cxnSpLocks/>
          </p:cNvCxnSpPr>
          <p:nvPr/>
        </p:nvCxnSpPr>
        <p:spPr>
          <a:xfrm>
            <a:off x="4837510" y="5929411"/>
            <a:ext cx="0" cy="212490"/>
          </a:xfrm>
          <a:prstGeom prst="line">
            <a:avLst/>
          </a:prstGeom>
          <a:noFill/>
          <a:ln w="19050" cap="flat" cmpd="sng" algn="ctr">
            <a:solidFill>
              <a:srgbClr val="0078D4"/>
            </a:solidFill>
            <a:prstDash val="solid"/>
            <a:miter lim="800000"/>
          </a:ln>
          <a:effectLst/>
        </p:spPr>
      </p:cxnSp>
      <p:sp>
        <p:nvSpPr>
          <p:cNvPr id="63" name="TextBox 62">
            <a:extLst>
              <a:ext uri="{FF2B5EF4-FFF2-40B4-BE49-F238E27FC236}">
                <a16:creationId xmlns:a16="http://schemas.microsoft.com/office/drawing/2014/main" id="{B52DA059-F6A6-45F4-B598-CDE08F4B4B4F}"/>
              </a:ext>
            </a:extLst>
          </p:cNvPr>
          <p:cNvSpPr txBox="1"/>
          <p:nvPr/>
        </p:nvSpPr>
        <p:spPr>
          <a:xfrm>
            <a:off x="5649926" y="6317458"/>
            <a:ext cx="3385677" cy="331899"/>
          </a:xfrm>
          <a:prstGeom prst="rect">
            <a:avLst/>
          </a:prstGeom>
          <a:noFill/>
        </p:spPr>
        <p:txBody>
          <a:bodyPr wrap="square">
            <a:spAutoFit/>
          </a:bodyPr>
          <a:lstStyle/>
          <a:p>
            <a:r>
              <a:rPr lang="en-US" sz="1568" kern="0">
                <a:solidFill>
                  <a:srgbClr val="0078D4"/>
                </a:solidFill>
                <a:latin typeface="Segoe UI Semibold"/>
                <a:cs typeface="Segoe UI" pitchFamily="34" charset="0"/>
              </a:rPr>
              <a:t>Operational, Analytical, SaaS*</a:t>
            </a:r>
            <a:endParaRPr lang="en-US" sz="1568"/>
          </a:p>
        </p:txBody>
      </p:sp>
      <p:sp>
        <p:nvSpPr>
          <p:cNvPr id="97" name="TextBox 96">
            <a:extLst>
              <a:ext uri="{FF2B5EF4-FFF2-40B4-BE49-F238E27FC236}">
                <a16:creationId xmlns:a16="http://schemas.microsoft.com/office/drawing/2014/main" id="{E2198150-18A2-482A-BDEA-CBEC9838EF3E}"/>
              </a:ext>
            </a:extLst>
          </p:cNvPr>
          <p:cNvSpPr txBox="1"/>
          <p:nvPr/>
        </p:nvSpPr>
        <p:spPr>
          <a:xfrm>
            <a:off x="4894868" y="2019018"/>
            <a:ext cx="3296889" cy="184053"/>
          </a:xfrm>
          <a:prstGeom prst="rect">
            <a:avLst/>
          </a:prstGeom>
          <a:noFill/>
        </p:spPr>
        <p:txBody>
          <a:bodyPr wrap="square" lIns="0" tIns="0" rIns="0" bIns="0" rtlCol="0">
            <a:spAutoFit/>
          </a:bodyPr>
          <a:lstStyle/>
          <a:p>
            <a:pPr defTabSz="931935" fontAlgn="base">
              <a:spcBef>
                <a:spcPct val="0"/>
              </a:spcBef>
              <a:spcAft>
                <a:spcPct val="0"/>
              </a:spcAft>
              <a:defRPr/>
            </a:pPr>
            <a:r>
              <a:rPr lang="en-US" sz="1196">
                <a:solidFill>
                  <a:srgbClr val="000000"/>
                </a:solidFill>
                <a:latin typeface="Segoe UI Semibold"/>
                <a:cs typeface="Segoe UI" pitchFamily="34" charset="0"/>
              </a:rPr>
              <a:t>Azure Purview Data Insights (D1)</a:t>
            </a:r>
          </a:p>
        </p:txBody>
      </p:sp>
      <p:sp>
        <p:nvSpPr>
          <p:cNvPr id="37" name="TextBox 36">
            <a:extLst>
              <a:ext uri="{FF2B5EF4-FFF2-40B4-BE49-F238E27FC236}">
                <a16:creationId xmlns:a16="http://schemas.microsoft.com/office/drawing/2014/main" id="{7C50674A-3277-4636-B2BC-AEC3AEC1B6A1}"/>
              </a:ext>
            </a:extLst>
          </p:cNvPr>
          <p:cNvSpPr txBox="1"/>
          <p:nvPr/>
        </p:nvSpPr>
        <p:spPr>
          <a:xfrm>
            <a:off x="-170935" y="6631622"/>
            <a:ext cx="11959923" cy="246221"/>
          </a:xfrm>
          <a:prstGeom prst="rect">
            <a:avLst/>
          </a:prstGeom>
          <a:noFill/>
        </p:spPr>
        <p:txBody>
          <a:bodyPr wrap="square">
            <a:spAutoFit/>
          </a:bodyPr>
          <a:lstStyle/>
          <a:p>
            <a:pPr algn="r"/>
            <a:r>
              <a:rPr lang="en-US" sz="1000" kern="0">
                <a:latin typeface="Segoe UI" panose="020B0502040204020203" pitchFamily="34" charset="0"/>
                <a:cs typeface="Segoe UI" panose="020B0502040204020203" pitchFamily="34" charset="0"/>
              </a:rPr>
              <a:t>* Power BI, SQL Sever on-prem, Azure Data Services including Synapse, Cosmos DB &amp; Storage, Non-Microsoft systems including SAP ECC, SAP S4 HANA &amp; Teradata, Multi-cloud systems including AWS S3  </a:t>
            </a:r>
          </a:p>
        </p:txBody>
      </p:sp>
      <p:sp>
        <p:nvSpPr>
          <p:cNvPr id="4" name="Rectangle 3">
            <a:extLst>
              <a:ext uri="{FF2B5EF4-FFF2-40B4-BE49-F238E27FC236}">
                <a16:creationId xmlns:a16="http://schemas.microsoft.com/office/drawing/2014/main" id="{3C7A2C50-E12C-42E6-9844-80C98FA328D2}"/>
              </a:ext>
            </a:extLst>
          </p:cNvPr>
          <p:cNvSpPr/>
          <p:nvPr/>
        </p:nvSpPr>
        <p:spPr bwMode="auto">
          <a:xfrm>
            <a:off x="733292" y="2244011"/>
            <a:ext cx="4041476" cy="613695"/>
          </a:xfrm>
          <a:prstGeom prst="rect">
            <a:avLst/>
          </a:prstGeom>
          <a:solidFill>
            <a:srgbClr val="FFFFFF">
              <a:lumMod val="85000"/>
            </a:srgbClr>
          </a:solid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02" tIns="146243" rIns="182802" bIns="146243" numCol="1" spcCol="0" rtlCol="0" fromWordArt="0" anchor="t" anchorCtr="0" forceAA="0" compatLnSpc="1">
            <a:prstTxWarp prst="textNoShape">
              <a:avLst/>
            </a:prstTxWarp>
            <a:noAutofit/>
          </a:bodyPr>
          <a:lstStyle/>
          <a:p>
            <a:pPr marL="171417" indent="-171417" defTabSz="932293" fontAlgn="base">
              <a:spcBef>
                <a:spcPct val="0"/>
              </a:spcBef>
              <a:spcAft>
                <a:spcPct val="0"/>
              </a:spcAft>
              <a:buFont typeface="Arial" panose="020B0604020202020204" pitchFamily="34" charset="0"/>
              <a:buChar char="•"/>
            </a:pPr>
            <a:r>
              <a:rPr lang="en-US" sz="1000" dirty="0">
                <a:latin typeface="+mn-lt"/>
                <a:ea typeface="Segoe UI" pitchFamily="34" charset="0"/>
                <a:cs typeface="Segoe UI" pitchFamily="34" charset="0"/>
              </a:rPr>
              <a:t>Business Glossary templates</a:t>
            </a:r>
          </a:p>
          <a:p>
            <a:pPr marL="171417" indent="-171417" defTabSz="932293" fontAlgn="base">
              <a:spcBef>
                <a:spcPct val="0"/>
              </a:spcBef>
              <a:spcAft>
                <a:spcPct val="0"/>
              </a:spcAft>
              <a:buFont typeface="Arial" panose="020B0604020202020204" pitchFamily="34" charset="0"/>
              <a:buChar char="•"/>
            </a:pPr>
            <a:r>
              <a:rPr lang="en-US" sz="1000" dirty="0">
                <a:latin typeface="+mn-lt"/>
                <a:ea typeface="Segoe UI" pitchFamily="34" charset="0"/>
                <a:cs typeface="Segoe UI" pitchFamily="34" charset="0"/>
              </a:rPr>
              <a:t>Lineage visualization &amp; workflows </a:t>
            </a:r>
          </a:p>
        </p:txBody>
      </p:sp>
      <p:sp>
        <p:nvSpPr>
          <p:cNvPr id="7" name="TextBox 6">
            <a:extLst>
              <a:ext uri="{FF2B5EF4-FFF2-40B4-BE49-F238E27FC236}">
                <a16:creationId xmlns:a16="http://schemas.microsoft.com/office/drawing/2014/main" id="{73B3A18D-CE7D-408D-B382-CCB6779CD7D8}"/>
              </a:ext>
            </a:extLst>
          </p:cNvPr>
          <p:cNvSpPr txBox="1"/>
          <p:nvPr/>
        </p:nvSpPr>
        <p:spPr>
          <a:xfrm>
            <a:off x="733292" y="2955229"/>
            <a:ext cx="3553415" cy="184666"/>
          </a:xfrm>
          <a:prstGeom prst="rect">
            <a:avLst/>
          </a:prstGeom>
          <a:noFill/>
        </p:spPr>
        <p:txBody>
          <a:bodyPr wrap="square" lIns="0" tIns="0" rIns="0" bIns="0" rtlCol="0">
            <a:spAutoFit/>
          </a:bodyPr>
          <a:lstStyle/>
          <a:p>
            <a:pPr defTabSz="931935" fontAlgn="base">
              <a:spcBef>
                <a:spcPct val="0"/>
              </a:spcBef>
              <a:spcAft>
                <a:spcPct val="0"/>
              </a:spcAft>
              <a:defRPr/>
            </a:pPr>
            <a:r>
              <a:rPr lang="en-US" sz="1200">
                <a:solidFill>
                  <a:srgbClr val="000000"/>
                </a:solidFill>
                <a:latin typeface="Segoe UI Semibold"/>
                <a:cs typeface="Segoe UI" pitchFamily="34" charset="0"/>
              </a:rPr>
              <a:t>Azure Purview Catalog included with Platform (C0)</a:t>
            </a:r>
          </a:p>
        </p:txBody>
      </p:sp>
      <p:sp>
        <p:nvSpPr>
          <p:cNvPr id="13" name="Rectangle 12">
            <a:extLst>
              <a:ext uri="{FF2B5EF4-FFF2-40B4-BE49-F238E27FC236}">
                <a16:creationId xmlns:a16="http://schemas.microsoft.com/office/drawing/2014/main" id="{212B61AE-FD3E-4C80-8992-3778C7EDE446}"/>
              </a:ext>
            </a:extLst>
          </p:cNvPr>
          <p:cNvSpPr/>
          <p:nvPr/>
        </p:nvSpPr>
        <p:spPr bwMode="auto">
          <a:xfrm>
            <a:off x="4894869" y="2244011"/>
            <a:ext cx="4114067" cy="613695"/>
          </a:xfrm>
          <a:prstGeom prst="rect">
            <a:avLst/>
          </a:prstGeom>
          <a:solidFill>
            <a:srgbClr val="FFFFFF">
              <a:lumMod val="85000"/>
            </a:srgbClr>
          </a:solid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02" tIns="146243" rIns="182802" bIns="146243" numCol="1" spcCol="0" rtlCol="0" fromWordArt="0" anchor="t" anchorCtr="0" forceAA="0" compatLnSpc="1">
            <a:prstTxWarp prst="textNoShape">
              <a:avLst/>
            </a:prstTxWarp>
            <a:noAutofit/>
          </a:bodyPr>
          <a:lstStyle/>
          <a:p>
            <a:pPr marL="171417" indent="-171417" defTabSz="932293" fontAlgn="base">
              <a:spcBef>
                <a:spcPct val="0"/>
              </a:spcBef>
              <a:spcAft>
                <a:spcPct val="0"/>
              </a:spcAft>
              <a:buFont typeface="Arial" panose="020B0604020202020204" pitchFamily="34" charset="0"/>
              <a:buChar char="•"/>
            </a:pPr>
            <a:r>
              <a:rPr lang="en-US" sz="1000" dirty="0">
                <a:latin typeface="+mn-lt"/>
                <a:ea typeface="Segoe UI" pitchFamily="34" charset="0"/>
                <a:cs typeface="Segoe UI" pitchFamily="34" charset="0"/>
              </a:rPr>
              <a:t>Catalog Insights (Asset, Scan, Glossary)</a:t>
            </a:r>
          </a:p>
          <a:p>
            <a:pPr marL="171417" indent="-171417" defTabSz="932293" fontAlgn="base">
              <a:spcBef>
                <a:spcPct val="0"/>
              </a:spcBef>
              <a:spcAft>
                <a:spcPct val="0"/>
              </a:spcAft>
              <a:buFont typeface="Arial" panose="020B0604020202020204" pitchFamily="34" charset="0"/>
              <a:buChar char="•"/>
            </a:pPr>
            <a:r>
              <a:rPr lang="en-US" sz="1000" dirty="0">
                <a:latin typeface="+mn-lt"/>
                <a:ea typeface="Segoe UI" pitchFamily="34" charset="0"/>
                <a:cs typeface="Segoe UI" pitchFamily="34" charset="0"/>
              </a:rPr>
              <a:t>Sensitive Information Types &amp; Labeling insights</a:t>
            </a:r>
          </a:p>
          <a:p>
            <a:pPr defTabSz="932293" fontAlgn="base">
              <a:spcBef>
                <a:spcPct val="0"/>
              </a:spcBef>
              <a:spcAft>
                <a:spcPct val="0"/>
              </a:spcAft>
            </a:pPr>
            <a:endParaRPr lang="en-US" sz="1000" dirty="0">
              <a:latin typeface="+mn-lt"/>
              <a:ea typeface="Segoe UI" pitchFamily="34" charset="0"/>
              <a:cs typeface="Segoe UI" pitchFamily="34" charset="0"/>
            </a:endParaRPr>
          </a:p>
          <a:p>
            <a:pPr marL="171417" indent="-171417" defTabSz="932293" fontAlgn="base">
              <a:spcBef>
                <a:spcPct val="0"/>
              </a:spcBef>
              <a:spcAft>
                <a:spcPct val="0"/>
              </a:spcAft>
              <a:buFont typeface="Arial" panose="020B0604020202020204" pitchFamily="34" charset="0"/>
              <a:buChar char="•"/>
            </a:pPr>
            <a:endParaRPr lang="en-US" sz="1000" dirty="0">
              <a:latin typeface="+mn-lt"/>
              <a:ea typeface="Segoe UI" pitchFamily="34" charset="0"/>
              <a:cs typeface="Segoe UI" pitchFamily="34" charset="0"/>
            </a:endParaRPr>
          </a:p>
        </p:txBody>
      </p:sp>
      <p:sp>
        <p:nvSpPr>
          <p:cNvPr id="28" name="TextBox 27">
            <a:extLst>
              <a:ext uri="{FF2B5EF4-FFF2-40B4-BE49-F238E27FC236}">
                <a16:creationId xmlns:a16="http://schemas.microsoft.com/office/drawing/2014/main" id="{ED25260E-C65A-40D1-B5EC-8716A971B68A}"/>
              </a:ext>
            </a:extLst>
          </p:cNvPr>
          <p:cNvSpPr txBox="1"/>
          <p:nvPr/>
        </p:nvSpPr>
        <p:spPr>
          <a:xfrm>
            <a:off x="2814151" y="1740879"/>
            <a:ext cx="2589629" cy="454227"/>
          </a:xfrm>
          <a:prstGeom prst="rect">
            <a:avLst/>
          </a:prstGeom>
          <a:noFill/>
        </p:spPr>
        <p:txBody>
          <a:bodyPr wrap="square">
            <a:spAutoFit/>
          </a:bodyPr>
          <a:lstStyle/>
          <a:p>
            <a:pPr algn="ctr" defTabSz="931935" fontAlgn="base">
              <a:spcBef>
                <a:spcPct val="0"/>
              </a:spcBef>
              <a:spcAft>
                <a:spcPct val="0"/>
              </a:spcAft>
              <a:defRPr/>
            </a:pPr>
            <a:r>
              <a:rPr lang="en-US" sz="1176">
                <a:solidFill>
                  <a:srgbClr val="0078D4"/>
                </a:solidFill>
                <a:latin typeface="Segoe UI Semibold"/>
                <a:cs typeface="Segoe UI" pitchFamily="34" charset="0"/>
              </a:rPr>
              <a:t>Data Producers &amp; </a:t>
            </a:r>
          </a:p>
          <a:p>
            <a:pPr algn="ctr" defTabSz="931935" fontAlgn="base">
              <a:spcBef>
                <a:spcPct val="0"/>
              </a:spcBef>
              <a:spcAft>
                <a:spcPct val="0"/>
              </a:spcAft>
              <a:defRPr/>
            </a:pPr>
            <a:r>
              <a:rPr lang="en-US" sz="1176">
                <a:solidFill>
                  <a:srgbClr val="0078D4"/>
                </a:solidFill>
                <a:latin typeface="Segoe UI Semibold"/>
                <a:cs typeface="Segoe UI" pitchFamily="34" charset="0"/>
              </a:rPr>
              <a:t>Consumers</a:t>
            </a:r>
          </a:p>
        </p:txBody>
      </p:sp>
      <p:sp>
        <p:nvSpPr>
          <p:cNvPr id="3" name="TextBox 2">
            <a:extLst>
              <a:ext uri="{FF2B5EF4-FFF2-40B4-BE49-F238E27FC236}">
                <a16:creationId xmlns:a16="http://schemas.microsoft.com/office/drawing/2014/main" id="{02463E0D-341F-4BFF-8636-D90C9F503D05}"/>
              </a:ext>
            </a:extLst>
          </p:cNvPr>
          <p:cNvSpPr txBox="1"/>
          <p:nvPr/>
        </p:nvSpPr>
        <p:spPr>
          <a:xfrm>
            <a:off x="7541953" y="1740879"/>
            <a:ext cx="1646133" cy="452590"/>
          </a:xfrm>
          <a:prstGeom prst="rect">
            <a:avLst/>
          </a:prstGeom>
          <a:noFill/>
        </p:spPr>
        <p:txBody>
          <a:bodyPr wrap="square">
            <a:spAutoFit/>
          </a:bodyPr>
          <a:lstStyle/>
          <a:p>
            <a:pPr algn="ctr" defTabSz="931935" fontAlgn="base">
              <a:spcBef>
                <a:spcPct val="0"/>
              </a:spcBef>
              <a:spcAft>
                <a:spcPct val="0"/>
              </a:spcAft>
              <a:defRPr/>
            </a:pPr>
            <a:r>
              <a:rPr lang="en-US" sz="1176">
                <a:solidFill>
                  <a:srgbClr val="0078D4"/>
                </a:solidFill>
                <a:latin typeface="Segoe UI Semibold"/>
                <a:cs typeface="Segoe UI" pitchFamily="34" charset="0"/>
              </a:rPr>
              <a:t>Data Officers &amp; Security Officers</a:t>
            </a:r>
          </a:p>
        </p:txBody>
      </p:sp>
      <p:cxnSp>
        <p:nvCxnSpPr>
          <p:cNvPr id="11" name="Straight Arrow Connector 10">
            <a:extLst>
              <a:ext uri="{FF2B5EF4-FFF2-40B4-BE49-F238E27FC236}">
                <a16:creationId xmlns:a16="http://schemas.microsoft.com/office/drawing/2014/main" id="{6F3FF4AE-851D-434B-BC82-EA67C206F2C9}"/>
              </a:ext>
            </a:extLst>
          </p:cNvPr>
          <p:cNvCxnSpPr>
            <a:cxnSpLocks/>
          </p:cNvCxnSpPr>
          <p:nvPr/>
        </p:nvCxnSpPr>
        <p:spPr>
          <a:xfrm>
            <a:off x="9324681" y="2852089"/>
            <a:ext cx="336787" cy="0"/>
          </a:xfrm>
          <a:prstGeom prst="straightConnector1">
            <a:avLst/>
          </a:prstGeom>
          <a:noFill/>
          <a:ln w="19050" cap="flat" cmpd="sng" algn="ctr">
            <a:solidFill>
              <a:srgbClr val="0078D4"/>
            </a:solidFill>
            <a:prstDash val="solid"/>
            <a:miter lim="800000"/>
            <a:headEnd type="none"/>
            <a:tailEnd type="none"/>
          </a:ln>
          <a:effectLst/>
        </p:spPr>
      </p:cxnSp>
      <p:sp>
        <p:nvSpPr>
          <p:cNvPr id="15" name="TextBox 14">
            <a:extLst>
              <a:ext uri="{FF2B5EF4-FFF2-40B4-BE49-F238E27FC236}">
                <a16:creationId xmlns:a16="http://schemas.microsoft.com/office/drawing/2014/main" id="{01B34BA3-A6F6-408F-8582-9CA1E6E46029}"/>
              </a:ext>
            </a:extLst>
          </p:cNvPr>
          <p:cNvSpPr txBox="1"/>
          <p:nvPr/>
        </p:nvSpPr>
        <p:spPr>
          <a:xfrm>
            <a:off x="9866091" y="1835880"/>
            <a:ext cx="2330875" cy="2380395"/>
          </a:xfrm>
          <a:prstGeom prst="rect">
            <a:avLst/>
          </a:prstGeom>
          <a:noFill/>
        </p:spPr>
        <p:txBody>
          <a:bodyPr wrap="square" lIns="0" tIns="0" rIns="0" bIns="0" rtlCol="0">
            <a:spAutoFit/>
          </a:bodyPr>
          <a:lstStyle/>
          <a:p>
            <a:pPr defTabSz="932384">
              <a:lnSpc>
                <a:spcPct val="150000"/>
              </a:lnSpc>
              <a:spcAft>
                <a:spcPts val="1175"/>
              </a:spcAft>
              <a:defRPr/>
            </a:pPr>
            <a:r>
              <a:rPr lang="en-US" sz="1568" b="1" dirty="0">
                <a:solidFill>
                  <a:srgbClr val="0078D4"/>
                </a:solidFill>
                <a:latin typeface="Segoe UI Semibold"/>
                <a:cs typeface="Segoe UI" pitchFamily="34" charset="0"/>
              </a:rPr>
              <a:t>Power BI </a:t>
            </a:r>
          </a:p>
          <a:p>
            <a:pPr defTabSz="932384">
              <a:lnSpc>
                <a:spcPct val="150000"/>
              </a:lnSpc>
              <a:spcAft>
                <a:spcPts val="1175"/>
              </a:spcAft>
              <a:defRPr/>
            </a:pPr>
            <a:r>
              <a:rPr lang="en-US" sz="1568" b="1" dirty="0">
                <a:solidFill>
                  <a:srgbClr val="0078D4"/>
                </a:solidFill>
                <a:latin typeface="Segoe UI Semibold"/>
                <a:cs typeface="Segoe UI" pitchFamily="34" charset="0"/>
              </a:rPr>
              <a:t>SQL Server on-prem</a:t>
            </a:r>
          </a:p>
          <a:p>
            <a:pPr defTabSz="932384">
              <a:lnSpc>
                <a:spcPct val="150000"/>
              </a:lnSpc>
              <a:spcAft>
                <a:spcPts val="1175"/>
              </a:spcAft>
              <a:defRPr/>
            </a:pPr>
            <a:r>
              <a:rPr lang="en-US" sz="1568" b="1" dirty="0">
                <a:solidFill>
                  <a:srgbClr val="0078D4"/>
                </a:solidFill>
                <a:latin typeface="Segoe UI Semibold"/>
                <a:cs typeface="Segoe UI" pitchFamily="34" charset="0"/>
              </a:rPr>
              <a:t>Azure Synapse</a:t>
            </a:r>
          </a:p>
          <a:p>
            <a:pPr defTabSz="932384">
              <a:lnSpc>
                <a:spcPct val="150000"/>
              </a:lnSpc>
              <a:spcAft>
                <a:spcPts val="1175"/>
              </a:spcAft>
              <a:defRPr/>
            </a:pPr>
            <a:r>
              <a:rPr lang="en-US" sz="1568" b="1" dirty="0">
                <a:solidFill>
                  <a:srgbClr val="0078D4"/>
                </a:solidFill>
                <a:latin typeface="Segoe UI Semibold"/>
                <a:cs typeface="Segoe UI" pitchFamily="34" charset="0"/>
              </a:rPr>
              <a:t>Azure Data Services</a:t>
            </a:r>
          </a:p>
          <a:p>
            <a:pPr defTabSz="932384">
              <a:lnSpc>
                <a:spcPct val="150000"/>
              </a:lnSpc>
              <a:spcAft>
                <a:spcPts val="1175"/>
              </a:spcAft>
              <a:defRPr/>
            </a:pPr>
            <a:r>
              <a:rPr lang="en-US" sz="1568" b="1" dirty="0">
                <a:solidFill>
                  <a:srgbClr val="0078D4"/>
                </a:solidFill>
                <a:latin typeface="Segoe UI Semibold"/>
                <a:cs typeface="Segoe UI" pitchFamily="34" charset="0"/>
              </a:rPr>
              <a:t>M365 Compliance Center</a:t>
            </a:r>
          </a:p>
        </p:txBody>
      </p:sp>
      <p:sp>
        <p:nvSpPr>
          <p:cNvPr id="18" name="Rectangle 11">
            <a:extLst>
              <a:ext uri="{FF2B5EF4-FFF2-40B4-BE49-F238E27FC236}">
                <a16:creationId xmlns:a16="http://schemas.microsoft.com/office/drawing/2014/main" id="{9981E94F-690A-4D91-A8B0-AD9CB82FF652}"/>
              </a:ext>
            </a:extLst>
          </p:cNvPr>
          <p:cNvSpPr/>
          <p:nvPr/>
        </p:nvSpPr>
        <p:spPr bwMode="auto">
          <a:xfrm rot="16200000">
            <a:off x="8722191" y="2959042"/>
            <a:ext cx="2030174" cy="201112"/>
          </a:xfrm>
          <a:custGeom>
            <a:avLst/>
            <a:gdLst>
              <a:gd name="connsiteX0" fmla="*/ 0 w 510540"/>
              <a:gd name="connsiteY0" fmla="*/ 0 h 4404360"/>
              <a:gd name="connsiteX1" fmla="*/ 510540 w 510540"/>
              <a:gd name="connsiteY1" fmla="*/ 0 h 4404360"/>
              <a:gd name="connsiteX2" fmla="*/ 510540 w 510540"/>
              <a:gd name="connsiteY2" fmla="*/ 4404360 h 4404360"/>
              <a:gd name="connsiteX3" fmla="*/ 0 w 510540"/>
              <a:gd name="connsiteY3" fmla="*/ 4404360 h 4404360"/>
              <a:gd name="connsiteX4" fmla="*/ 0 w 510540"/>
              <a:gd name="connsiteY4" fmla="*/ 0 h 4404360"/>
              <a:gd name="connsiteX0" fmla="*/ 0 w 510540"/>
              <a:gd name="connsiteY0" fmla="*/ 4404360 h 4495800"/>
              <a:gd name="connsiteX1" fmla="*/ 0 w 510540"/>
              <a:gd name="connsiteY1" fmla="*/ 0 h 4495800"/>
              <a:gd name="connsiteX2" fmla="*/ 510540 w 510540"/>
              <a:gd name="connsiteY2" fmla="*/ 0 h 4495800"/>
              <a:gd name="connsiteX3" fmla="*/ 510540 w 510540"/>
              <a:gd name="connsiteY3" fmla="*/ 4404360 h 4495800"/>
              <a:gd name="connsiteX4" fmla="*/ 91440 w 510540"/>
              <a:gd name="connsiteY4" fmla="*/ 4495800 h 4495800"/>
              <a:gd name="connsiteX0" fmla="*/ 0 w 510540"/>
              <a:gd name="connsiteY0" fmla="*/ 4404360 h 4404360"/>
              <a:gd name="connsiteX1" fmla="*/ 0 w 510540"/>
              <a:gd name="connsiteY1" fmla="*/ 0 h 4404360"/>
              <a:gd name="connsiteX2" fmla="*/ 510540 w 510540"/>
              <a:gd name="connsiteY2" fmla="*/ 0 h 4404360"/>
              <a:gd name="connsiteX3" fmla="*/ 510540 w 510540"/>
              <a:gd name="connsiteY3" fmla="*/ 4404360 h 4404360"/>
            </a:gdLst>
            <a:ahLst/>
            <a:cxnLst>
              <a:cxn ang="0">
                <a:pos x="connsiteX0" y="connsiteY0"/>
              </a:cxn>
              <a:cxn ang="0">
                <a:pos x="connsiteX1" y="connsiteY1"/>
              </a:cxn>
              <a:cxn ang="0">
                <a:pos x="connsiteX2" y="connsiteY2"/>
              </a:cxn>
              <a:cxn ang="0">
                <a:pos x="connsiteX3" y="connsiteY3"/>
              </a:cxn>
            </a:cxnLst>
            <a:rect l="l" t="t" r="r" b="b"/>
            <a:pathLst>
              <a:path w="510540" h="4404360">
                <a:moveTo>
                  <a:pt x="0" y="4404360"/>
                </a:moveTo>
                <a:lnTo>
                  <a:pt x="0" y="0"/>
                </a:lnTo>
                <a:lnTo>
                  <a:pt x="510540" y="0"/>
                </a:lnTo>
                <a:lnTo>
                  <a:pt x="510540" y="4404360"/>
                </a:lnTo>
              </a:path>
            </a:pathLst>
          </a:custGeom>
          <a:noFill/>
          <a:ln w="19050" cap="flat" cmpd="sng" algn="ctr">
            <a:solidFill>
              <a:srgbClr val="0078D4"/>
            </a:solidFill>
            <a:prstDash val="solid"/>
            <a:miter lim="800000"/>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defTabSz="932114" fontAlgn="base">
              <a:spcBef>
                <a:spcPct val="0"/>
              </a:spcBef>
              <a:spcAft>
                <a:spcPct val="0"/>
              </a:spcAft>
              <a:defRPr/>
            </a:pPr>
            <a:endParaRPr lang="en-US" sz="1568" kern="0" err="1">
              <a:gradFill>
                <a:gsLst>
                  <a:gs pos="0">
                    <a:srgbClr val="FFFFFF"/>
                  </a:gs>
                  <a:gs pos="100000">
                    <a:srgbClr val="FFFFFF"/>
                  </a:gs>
                </a:gsLst>
                <a:lin ang="5400000" scaled="0"/>
              </a:gradFill>
              <a:latin typeface="Segoe UI"/>
              <a:ea typeface="+mn-ea"/>
              <a:cs typeface="Segoe UI" pitchFamily="34" charset="0"/>
            </a:endParaRPr>
          </a:p>
        </p:txBody>
      </p:sp>
      <p:cxnSp>
        <p:nvCxnSpPr>
          <p:cNvPr id="25" name="Straight Arrow Connector 24">
            <a:extLst>
              <a:ext uri="{FF2B5EF4-FFF2-40B4-BE49-F238E27FC236}">
                <a16:creationId xmlns:a16="http://schemas.microsoft.com/office/drawing/2014/main" id="{C57EE85E-8250-4D4B-BC10-63D0E1AFC47E}"/>
              </a:ext>
            </a:extLst>
          </p:cNvPr>
          <p:cNvCxnSpPr>
            <a:cxnSpLocks/>
          </p:cNvCxnSpPr>
          <p:nvPr/>
        </p:nvCxnSpPr>
        <p:spPr>
          <a:xfrm>
            <a:off x="9287859" y="5086766"/>
            <a:ext cx="336787" cy="0"/>
          </a:xfrm>
          <a:prstGeom prst="straightConnector1">
            <a:avLst/>
          </a:prstGeom>
          <a:noFill/>
          <a:ln w="19050" cap="flat" cmpd="sng" algn="ctr">
            <a:solidFill>
              <a:srgbClr val="0078D4"/>
            </a:solidFill>
            <a:prstDash val="solid"/>
            <a:miter lim="800000"/>
            <a:headEnd type="none"/>
            <a:tailEnd type="none"/>
          </a:ln>
          <a:effectLst/>
        </p:spPr>
      </p:cxnSp>
      <p:sp>
        <p:nvSpPr>
          <p:cNvPr id="26" name="TextBox 25">
            <a:extLst>
              <a:ext uri="{FF2B5EF4-FFF2-40B4-BE49-F238E27FC236}">
                <a16:creationId xmlns:a16="http://schemas.microsoft.com/office/drawing/2014/main" id="{FA38F881-3037-408F-8DF5-B94AF7042299}"/>
              </a:ext>
            </a:extLst>
          </p:cNvPr>
          <p:cNvSpPr txBox="1"/>
          <p:nvPr/>
        </p:nvSpPr>
        <p:spPr>
          <a:xfrm>
            <a:off x="9682066" y="4968194"/>
            <a:ext cx="1114874" cy="241381"/>
          </a:xfrm>
          <a:prstGeom prst="rect">
            <a:avLst/>
          </a:prstGeom>
          <a:noFill/>
        </p:spPr>
        <p:txBody>
          <a:bodyPr wrap="square" lIns="0" tIns="0" rIns="0" bIns="0" rtlCol="0">
            <a:spAutoFit/>
          </a:bodyPr>
          <a:lstStyle/>
          <a:p>
            <a:pPr defTabSz="932384">
              <a:spcAft>
                <a:spcPts val="1175"/>
              </a:spcAft>
              <a:defRPr/>
            </a:pPr>
            <a:r>
              <a:rPr lang="en-US" sz="1568" b="1" dirty="0">
                <a:solidFill>
                  <a:srgbClr val="0078D4"/>
                </a:solidFill>
                <a:latin typeface="Segoe UI Semibold"/>
                <a:cs typeface="Segoe UI" pitchFamily="34" charset="0"/>
              </a:rPr>
              <a:t>Open APIs </a:t>
            </a:r>
          </a:p>
        </p:txBody>
      </p:sp>
      <p:sp>
        <p:nvSpPr>
          <p:cNvPr id="27" name="TextBox 26">
            <a:extLst>
              <a:ext uri="{FF2B5EF4-FFF2-40B4-BE49-F238E27FC236}">
                <a16:creationId xmlns:a16="http://schemas.microsoft.com/office/drawing/2014/main" id="{AE07FA2D-C601-4F41-B1F1-799F58760F28}"/>
              </a:ext>
            </a:extLst>
          </p:cNvPr>
          <p:cNvSpPr txBox="1"/>
          <p:nvPr/>
        </p:nvSpPr>
        <p:spPr>
          <a:xfrm>
            <a:off x="9682061" y="5241493"/>
            <a:ext cx="1704961" cy="241381"/>
          </a:xfrm>
          <a:prstGeom prst="rect">
            <a:avLst/>
          </a:prstGeom>
          <a:noFill/>
        </p:spPr>
        <p:txBody>
          <a:bodyPr wrap="square" lIns="0" tIns="0" rIns="0" bIns="0" rtlCol="0">
            <a:spAutoFit/>
          </a:bodyPr>
          <a:lstStyle/>
          <a:p>
            <a:pPr defTabSz="932384">
              <a:spcAft>
                <a:spcPts val="1175"/>
              </a:spcAft>
              <a:defRPr/>
            </a:pPr>
            <a:r>
              <a:rPr lang="en-US" sz="1568" b="1">
                <a:solidFill>
                  <a:srgbClr val="0078D4"/>
                </a:solidFill>
                <a:latin typeface="Segoe UI Semibold"/>
                <a:cs typeface="Segoe UI" pitchFamily="34" charset="0"/>
              </a:rPr>
              <a:t>(Apache Atlas 2.0)</a:t>
            </a:r>
          </a:p>
        </p:txBody>
      </p:sp>
      <p:sp>
        <p:nvSpPr>
          <p:cNvPr id="10" name="Arrow: Up 9">
            <a:extLst>
              <a:ext uri="{FF2B5EF4-FFF2-40B4-BE49-F238E27FC236}">
                <a16:creationId xmlns:a16="http://schemas.microsoft.com/office/drawing/2014/main" id="{F8B398BF-58CA-4247-8E89-66F922D15F01}"/>
              </a:ext>
            </a:extLst>
          </p:cNvPr>
          <p:cNvSpPr/>
          <p:nvPr/>
        </p:nvSpPr>
        <p:spPr>
          <a:xfrm>
            <a:off x="4780153" y="4917792"/>
            <a:ext cx="114715" cy="15850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val 1">
            <a:extLst>
              <a:ext uri="{FF2B5EF4-FFF2-40B4-BE49-F238E27FC236}">
                <a16:creationId xmlns:a16="http://schemas.microsoft.com/office/drawing/2014/main" id="{D1068A01-E547-404F-816E-B8808B53A125}"/>
              </a:ext>
            </a:extLst>
          </p:cNvPr>
          <p:cNvSpPr/>
          <p:nvPr/>
        </p:nvSpPr>
        <p:spPr>
          <a:xfrm>
            <a:off x="3503264" y="615672"/>
            <a:ext cx="4516156" cy="913136"/>
          </a:xfrm>
          <a:prstGeom prst="ellipse">
            <a:avLst/>
          </a:prstGeom>
          <a:noFill/>
          <a:ln w="76200">
            <a:solidFill>
              <a:srgbClr val="FFC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6" name="Oval 5">
            <a:extLst>
              <a:ext uri="{FF2B5EF4-FFF2-40B4-BE49-F238E27FC236}">
                <a16:creationId xmlns:a16="http://schemas.microsoft.com/office/drawing/2014/main" id="{99CF561E-ADCE-4BE2-B6CD-5402FFC1BF24}"/>
              </a:ext>
            </a:extLst>
          </p:cNvPr>
          <p:cNvSpPr/>
          <p:nvPr/>
        </p:nvSpPr>
        <p:spPr>
          <a:xfrm>
            <a:off x="5027570" y="2244012"/>
            <a:ext cx="2827125" cy="587614"/>
          </a:xfrm>
          <a:prstGeom prst="ellipse">
            <a:avLst/>
          </a:prstGeom>
          <a:noFill/>
          <a:ln w="76200">
            <a:solidFill>
              <a:srgbClr val="FFC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9" name="Oval 8">
            <a:extLst>
              <a:ext uri="{FF2B5EF4-FFF2-40B4-BE49-F238E27FC236}">
                <a16:creationId xmlns:a16="http://schemas.microsoft.com/office/drawing/2014/main" id="{DBE06C87-7FBA-4BDA-9269-2C62289DE4B8}"/>
              </a:ext>
            </a:extLst>
          </p:cNvPr>
          <p:cNvSpPr/>
          <p:nvPr/>
        </p:nvSpPr>
        <p:spPr>
          <a:xfrm>
            <a:off x="9218484" y="4843882"/>
            <a:ext cx="2441866" cy="794435"/>
          </a:xfrm>
          <a:prstGeom prst="ellipse">
            <a:avLst/>
          </a:prstGeom>
          <a:noFill/>
          <a:ln w="76200">
            <a:solidFill>
              <a:srgbClr val="FFC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19" name="Oval 18">
            <a:extLst>
              <a:ext uri="{FF2B5EF4-FFF2-40B4-BE49-F238E27FC236}">
                <a16:creationId xmlns:a16="http://schemas.microsoft.com/office/drawing/2014/main" id="{E3B50490-6802-486C-AD10-13F0A3EF00B7}"/>
              </a:ext>
            </a:extLst>
          </p:cNvPr>
          <p:cNvSpPr/>
          <p:nvPr/>
        </p:nvSpPr>
        <p:spPr>
          <a:xfrm>
            <a:off x="9468238" y="2773686"/>
            <a:ext cx="2105771" cy="620316"/>
          </a:xfrm>
          <a:prstGeom prst="ellipse">
            <a:avLst/>
          </a:prstGeom>
          <a:noFill/>
          <a:ln w="76200">
            <a:solidFill>
              <a:srgbClr val="FFC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
        <p:nvSpPr>
          <p:cNvPr id="20" name="TextBox 19">
            <a:extLst>
              <a:ext uri="{FF2B5EF4-FFF2-40B4-BE49-F238E27FC236}">
                <a16:creationId xmlns:a16="http://schemas.microsoft.com/office/drawing/2014/main" id="{0B1B289E-D212-41E8-B6FC-BFE4FB889928}"/>
              </a:ext>
            </a:extLst>
          </p:cNvPr>
          <p:cNvSpPr txBox="1"/>
          <p:nvPr/>
        </p:nvSpPr>
        <p:spPr>
          <a:xfrm>
            <a:off x="3675775" y="739731"/>
            <a:ext cx="4672452" cy="646331"/>
          </a:xfrm>
          <a:prstGeom prst="rect">
            <a:avLst/>
          </a:prstGeom>
          <a:noFill/>
        </p:spPr>
        <p:txBody>
          <a:bodyPr wrap="square" rtlCol="0">
            <a:spAutoFit/>
          </a:bodyPr>
          <a:lstStyle/>
          <a:p>
            <a:r>
              <a:rPr lang="en-US" sz="3600" b="1" dirty="0">
                <a:solidFill>
                  <a:schemeClr val="accent4"/>
                </a:solidFill>
              </a:rPr>
              <a:t>Topics for session #2:</a:t>
            </a:r>
            <a:endParaRPr lang="pl-PL" sz="3600" b="1" dirty="0">
              <a:solidFill>
                <a:schemeClr val="accent4"/>
              </a:solidFill>
            </a:endParaRPr>
          </a:p>
        </p:txBody>
      </p:sp>
      <p:sp>
        <p:nvSpPr>
          <p:cNvPr id="21" name="Oval 20">
            <a:extLst>
              <a:ext uri="{FF2B5EF4-FFF2-40B4-BE49-F238E27FC236}">
                <a16:creationId xmlns:a16="http://schemas.microsoft.com/office/drawing/2014/main" id="{1C3A13E6-C00F-4FCD-81E7-BB3D5AD5E74A}"/>
              </a:ext>
            </a:extLst>
          </p:cNvPr>
          <p:cNvSpPr/>
          <p:nvPr/>
        </p:nvSpPr>
        <p:spPr>
          <a:xfrm>
            <a:off x="905256" y="2268752"/>
            <a:ext cx="2068260" cy="552647"/>
          </a:xfrm>
          <a:prstGeom prst="ellipse">
            <a:avLst/>
          </a:prstGeom>
          <a:noFill/>
          <a:ln w="76200">
            <a:solidFill>
              <a:srgbClr val="FFC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pl-PL"/>
          </a:p>
        </p:txBody>
      </p:sp>
    </p:spTree>
    <p:extLst>
      <p:ext uri="{BB962C8B-B14F-4D97-AF65-F5344CB8AC3E}">
        <p14:creationId xmlns:p14="http://schemas.microsoft.com/office/powerpoint/2010/main" val="2766541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B36F2-9AE2-D24D-895B-A2CB35CC605F}"/>
              </a:ext>
            </a:extLst>
          </p:cNvPr>
          <p:cNvSpPr txBox="1">
            <a:spLocks/>
          </p:cNvSpPr>
          <p:nvPr/>
        </p:nvSpPr>
        <p:spPr>
          <a:xfrm>
            <a:off x="526000" y="5800079"/>
            <a:ext cx="7772531" cy="742704"/>
          </a:xfrm>
          <a:prstGeom prst="rect">
            <a:avLst/>
          </a:prstGeom>
        </p:spPr>
        <p:txBody>
          <a:bodyPr vert="horz" wrap="square" lIns="0" tIns="0" rIns="0" bIns="0" rtlCol="0" anchor="t">
            <a:noAutofit/>
          </a:bodyPr>
          <a:lstStyle>
            <a:lvl1pPr algn="l" defTabSz="914367" rtl="0" eaLnBrk="1" latinLnBrk="0" hangingPunct="1">
              <a:lnSpc>
                <a:spcPct val="90000"/>
              </a:lnSpc>
              <a:spcBef>
                <a:spcPct val="0"/>
              </a:spcBef>
              <a:buNone/>
              <a:defRPr lang="en-US" sz="4800" b="1" kern="1200" cap="none" spc="0" baseline="0" dirty="0" smtClean="0">
                <a:ln w="3175">
                  <a:noFill/>
                </a:ln>
                <a:solidFill>
                  <a:srgbClr val="353535"/>
                </a:solidFill>
                <a:effectLst/>
                <a:latin typeface="Segoe UI Semibold" charset="0"/>
                <a:ea typeface="Segoe UI Semibold" charset="0"/>
                <a:cs typeface="Segoe UI Semibold" charset="0"/>
              </a:defRPr>
            </a:lvl1pPr>
          </a:lstStyle>
          <a:p>
            <a:pPr marL="0" marR="0" lvl="0" indent="0" algn="l" defTabSz="914367" rtl="0" eaLnBrk="1" fontAlgn="auto" latinLnBrk="0" hangingPunct="1">
              <a:lnSpc>
                <a:spcPct val="100000"/>
              </a:lnSpc>
              <a:spcBef>
                <a:spcPct val="0"/>
              </a:spcBef>
              <a:spcAft>
                <a:spcPts val="0"/>
              </a:spcAft>
              <a:buClrTx/>
              <a:buSzTx/>
              <a:buFontTx/>
              <a:buNone/>
              <a:tabLst/>
              <a:defRPr/>
            </a:pPr>
            <a:endParaRPr kumimoji="0" lang="en-US" sz="2100" b="0" i="0" u="none" strike="noStrike" kern="1200" cap="none" spc="0" normalizeH="0" baseline="0" noProof="0">
              <a:ln>
                <a:noFill/>
              </a:ln>
              <a:solidFill>
                <a:srgbClr val="000000"/>
              </a:solidFill>
              <a:effectLst/>
              <a:uLnTx/>
              <a:uFillTx/>
              <a:latin typeface="Segoe UI Semilight"/>
              <a:ea typeface="Segoe UI Semilight" charset="0"/>
              <a:cs typeface="Segoe UI Semilight"/>
            </a:endParaRPr>
          </a:p>
        </p:txBody>
      </p:sp>
      <p:sp>
        <p:nvSpPr>
          <p:cNvPr id="4" name="Title 3">
            <a:extLst>
              <a:ext uri="{FF2B5EF4-FFF2-40B4-BE49-F238E27FC236}">
                <a16:creationId xmlns:a16="http://schemas.microsoft.com/office/drawing/2014/main" id="{F66DF5BA-06EC-4A17-8795-F4E5AE4204A7}"/>
              </a:ext>
            </a:extLst>
          </p:cNvPr>
          <p:cNvSpPr>
            <a:spLocks noGrp="1"/>
          </p:cNvSpPr>
          <p:nvPr>
            <p:ph type="title"/>
          </p:nvPr>
        </p:nvSpPr>
        <p:spPr>
          <a:xfrm>
            <a:off x="1884037" y="2934783"/>
            <a:ext cx="7988904" cy="1793104"/>
          </a:xfrm>
        </p:spPr>
        <p:txBody>
          <a:bodyPr>
            <a:normAutofit fontScale="90000"/>
          </a:bodyPr>
          <a:lstStyle/>
          <a:p>
            <a:r>
              <a:rPr lang="en-US" dirty="0"/>
              <a:t>Q / A</a:t>
            </a:r>
            <a:br>
              <a:rPr lang="en-US" dirty="0">
                <a:solidFill>
                  <a:schemeClr val="tx2"/>
                </a:solidFill>
              </a:rPr>
            </a:br>
            <a:br>
              <a:rPr lang="en-US" sz="3600" dirty="0">
                <a:solidFill>
                  <a:schemeClr val="tx2"/>
                </a:solidFill>
              </a:rPr>
            </a:br>
            <a:endParaRPr lang="en-US" sz="3600" dirty="0">
              <a:solidFill>
                <a:schemeClr val="tx2"/>
              </a:solidFill>
            </a:endParaRPr>
          </a:p>
        </p:txBody>
      </p:sp>
      <p:pic>
        <p:nvPicPr>
          <p:cNvPr id="5" name="Graphic 4">
            <a:extLst>
              <a:ext uri="{FF2B5EF4-FFF2-40B4-BE49-F238E27FC236}">
                <a16:creationId xmlns:a16="http://schemas.microsoft.com/office/drawing/2014/main" id="{AECF77B3-D7FE-47DC-8DE2-01D65E7A21E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48930" y="2850460"/>
            <a:ext cx="1157079" cy="1157079"/>
          </a:xfrm>
          <a:prstGeom prst="rect">
            <a:avLst/>
          </a:prstGeom>
        </p:spPr>
      </p:pic>
    </p:spTree>
    <p:extLst>
      <p:ext uri="{BB962C8B-B14F-4D97-AF65-F5344CB8AC3E}">
        <p14:creationId xmlns:p14="http://schemas.microsoft.com/office/powerpoint/2010/main" val="41918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6">
            <a:extLst>
              <a:ext uri="{FF2B5EF4-FFF2-40B4-BE49-F238E27FC236}">
                <a16:creationId xmlns:a16="http://schemas.microsoft.com/office/drawing/2014/main" id="{27F4051C-BB14-2340-B120-93DC0EF2579A}"/>
              </a:ext>
              <a:ext uri="{C183D7F6-B498-43B3-948B-1728B52AA6E4}">
                <adec:decorative xmlns:adec="http://schemas.microsoft.com/office/drawing/2017/decorative" val="1"/>
              </a:ext>
            </a:extLst>
          </p:cNvPr>
          <p:cNvPicPr>
            <a:picLocks noGrp="1" noChangeAspect="1"/>
          </p:cNvPicPr>
          <p:nvPr>
            <p:ph type="pic" sz="quarter" idx="4294967295"/>
          </p:nvPr>
        </p:nvPicPr>
        <p:blipFill rotWithShape="1">
          <a:blip r:embed="rId3" cstate="print">
            <a:extLst>
              <a:ext uri="{28A0092B-C50C-407E-A947-70E740481C1C}">
                <a14:useLocalDpi xmlns:a14="http://schemas.microsoft.com/office/drawing/2010/main" val="0"/>
              </a:ext>
            </a:extLst>
          </a:blip>
          <a:srcRect l="-77" t="2632" r="18102" b="2632"/>
          <a:stretch/>
        </p:blipFill>
        <p:spPr>
          <a:xfrm>
            <a:off x="4224759" y="0"/>
            <a:ext cx="7967241" cy="6858000"/>
          </a:xfrm>
        </p:spPr>
      </p:pic>
      <p:sp>
        <p:nvSpPr>
          <p:cNvPr id="6" name="Rectangle 5" descr="A hand holding many different types of data">
            <a:extLst>
              <a:ext uri="{FF2B5EF4-FFF2-40B4-BE49-F238E27FC236}">
                <a16:creationId xmlns:a16="http://schemas.microsoft.com/office/drawing/2014/main" id="{E718F410-2CD1-BC4F-A3B1-645FA20707B1}"/>
              </a:ext>
              <a:ext uri="{C183D7F6-B498-43B3-948B-1728B52AA6E4}">
                <adec:decorative xmlns:adec="http://schemas.microsoft.com/office/drawing/2017/decorative" val="0"/>
              </a:ext>
            </a:extLst>
          </p:cNvPr>
          <p:cNvSpPr/>
          <p:nvPr/>
        </p:nvSpPr>
        <p:spPr>
          <a:xfrm>
            <a:off x="4224758" y="0"/>
            <a:ext cx="7628305" cy="6858000"/>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80C815EA-13A9-114A-8DD9-7CB30FB41C3D}"/>
              </a:ext>
            </a:extLst>
          </p:cNvPr>
          <p:cNvSpPr>
            <a:spLocks noGrp="1"/>
          </p:cNvSpPr>
          <p:nvPr>
            <p:ph type="ctrTitle"/>
          </p:nvPr>
        </p:nvSpPr>
        <p:spPr>
          <a:xfrm>
            <a:off x="1200401" y="2923606"/>
            <a:ext cx="7628305" cy="2910266"/>
          </a:xfrm>
        </p:spPr>
        <p:txBody>
          <a:bodyPr/>
          <a:lstStyle/>
          <a:p>
            <a:pPr marL="342900" lvl="0" indent="-342900"/>
            <a:r>
              <a:rPr lang="en-AE" sz="2400" dirty="0">
                <a:latin typeface="Calibri" panose="020F0502020204030204" pitchFamily="34" charset="0"/>
                <a:ea typeface="Times New Roman" panose="02020603050405020304" pitchFamily="18" charset="0"/>
              </a:rPr>
              <a:t> </a:t>
            </a:r>
            <a:br>
              <a:rPr lang="en-AE" sz="2400" dirty="0">
                <a:effectLst/>
                <a:latin typeface="Calibri" panose="020F0502020204030204" pitchFamily="34" charset="0"/>
                <a:ea typeface="Times New Roman" panose="02020603050405020304" pitchFamily="18" charset="0"/>
              </a:rPr>
            </a:br>
            <a:r>
              <a:rPr lang="en-AE" sz="2400" dirty="0">
                <a:effectLst/>
                <a:latin typeface="Calibri" panose="020F0502020204030204" pitchFamily="34" charset="0"/>
                <a:ea typeface="Times New Roman" panose="02020603050405020304" pitchFamily="18" charset="0"/>
              </a:rPr>
              <a:t>- Introduction to Azure Purview</a:t>
            </a:r>
            <a:br>
              <a:rPr lang="en-US" sz="2400" dirty="0">
                <a:latin typeface="Calibri" panose="020F0502020204030204" pitchFamily="34" charset="0"/>
                <a:ea typeface="Times New Roman" panose="02020603050405020304" pitchFamily="18" charset="0"/>
              </a:rPr>
            </a:br>
            <a:r>
              <a:rPr lang="en-US" sz="2400" dirty="0">
                <a:latin typeface="Calibri" panose="020F0502020204030204" pitchFamily="34" charset="0"/>
                <a:ea typeface="Times New Roman" panose="02020603050405020304" pitchFamily="18" charset="0"/>
              </a:rPr>
              <a:t>- </a:t>
            </a:r>
            <a:r>
              <a:rPr lang="en-AE" sz="2400" dirty="0">
                <a:effectLst/>
                <a:latin typeface="Calibri" panose="020F0502020204030204" pitchFamily="34" charset="0"/>
                <a:ea typeface="Times New Roman" panose="02020603050405020304" pitchFamily="18" charset="0"/>
              </a:rPr>
              <a:t>Deployment options</a:t>
            </a:r>
            <a:br>
              <a:rPr lang="en-AE" sz="2400" dirty="0">
                <a:effectLst/>
                <a:latin typeface="Calibri" panose="020F0502020204030204" pitchFamily="34" charset="0"/>
                <a:ea typeface="Times New Roman" panose="02020603050405020304" pitchFamily="18" charset="0"/>
              </a:rPr>
            </a:br>
            <a:r>
              <a:rPr lang="en-AE" sz="2400" dirty="0">
                <a:effectLst/>
                <a:latin typeface="Calibri" panose="020F0502020204030204" pitchFamily="34" charset="0"/>
                <a:ea typeface="Times New Roman" panose="02020603050405020304" pitchFamily="18" charset="0"/>
              </a:rPr>
              <a:t>- Pricing</a:t>
            </a:r>
            <a:br>
              <a:rPr lang="en-AE" sz="2400" dirty="0">
                <a:effectLst/>
                <a:latin typeface="Calibri" panose="020F0502020204030204" pitchFamily="34" charset="0"/>
                <a:ea typeface="Times New Roman" panose="02020603050405020304" pitchFamily="18" charset="0"/>
              </a:rPr>
            </a:br>
            <a:r>
              <a:rPr lang="en-AE" sz="2400" dirty="0">
                <a:effectLst/>
                <a:latin typeface="Calibri" panose="020F0502020204030204" pitchFamily="34" charset="0"/>
                <a:ea typeface="Times New Roman" panose="02020603050405020304" pitchFamily="18" charset="0"/>
              </a:rPr>
              <a:t>- Scanning Assets</a:t>
            </a:r>
            <a:br>
              <a:rPr lang="en-AE" sz="2400" dirty="0">
                <a:effectLst/>
                <a:latin typeface="Calibri" panose="020F0502020204030204" pitchFamily="34" charset="0"/>
                <a:ea typeface="Times New Roman" panose="02020603050405020304" pitchFamily="18" charset="0"/>
              </a:rPr>
            </a:br>
            <a:r>
              <a:rPr lang="en-AE" sz="2400" dirty="0">
                <a:effectLst/>
                <a:latin typeface="Calibri" panose="020F0502020204030204" pitchFamily="34" charset="0"/>
                <a:ea typeface="Times New Roman" panose="02020603050405020304" pitchFamily="18" charset="0"/>
              </a:rPr>
              <a:t>- Default and custom classifications</a:t>
            </a:r>
            <a:br>
              <a:rPr lang="en-AE" sz="2400" dirty="0">
                <a:effectLst/>
                <a:latin typeface="Calibri" panose="020F0502020204030204" pitchFamily="34" charset="0"/>
                <a:ea typeface="Times New Roman" panose="02020603050405020304" pitchFamily="18" charset="0"/>
              </a:rPr>
            </a:br>
            <a:r>
              <a:rPr lang="en-AE" sz="2400" dirty="0">
                <a:effectLst/>
                <a:latin typeface="Calibri" panose="020F0502020204030204" pitchFamily="34" charset="0"/>
                <a:ea typeface="Times New Roman" panose="02020603050405020304" pitchFamily="18" charset="0"/>
              </a:rPr>
              <a:t>- Security (roles)</a:t>
            </a:r>
            <a:br>
              <a:rPr lang="en-AE" sz="2400" dirty="0">
                <a:effectLst/>
                <a:latin typeface="Calibri" panose="020F0502020204030204" pitchFamily="34" charset="0"/>
                <a:ea typeface="Times New Roman" panose="02020603050405020304" pitchFamily="18" charset="0"/>
              </a:rPr>
            </a:br>
            <a:r>
              <a:rPr lang="en-AE" sz="2400" dirty="0">
                <a:effectLst/>
                <a:latin typeface="Calibri" panose="020F0502020204030204" pitchFamily="34" charset="0"/>
                <a:ea typeface="Times New Roman" panose="02020603050405020304" pitchFamily="18" charset="0"/>
              </a:rPr>
              <a:t>- QA</a:t>
            </a:r>
            <a:br>
              <a:rPr lang="pl-PL" sz="2400" dirty="0">
                <a:effectLst/>
                <a:latin typeface="Calibri" panose="020F0502020204030204" pitchFamily="34" charset="0"/>
                <a:ea typeface="Calibri" panose="020F0502020204030204" pitchFamily="34" charset="0"/>
              </a:rPr>
            </a:br>
            <a:endParaRPr lang="en-US" sz="2400" dirty="0">
              <a:latin typeface="Segoe UI Semibold"/>
              <a:cs typeface="Segoe UI Semibold"/>
            </a:endParaRPr>
          </a:p>
        </p:txBody>
      </p:sp>
      <p:sp>
        <p:nvSpPr>
          <p:cNvPr id="8" name="Title 2">
            <a:extLst>
              <a:ext uri="{FF2B5EF4-FFF2-40B4-BE49-F238E27FC236}">
                <a16:creationId xmlns:a16="http://schemas.microsoft.com/office/drawing/2014/main" id="{2D2838F6-629C-4540-9020-9FBD5A202313}"/>
              </a:ext>
            </a:extLst>
          </p:cNvPr>
          <p:cNvSpPr txBox="1">
            <a:spLocks/>
          </p:cNvSpPr>
          <p:nvPr/>
        </p:nvSpPr>
        <p:spPr>
          <a:xfrm>
            <a:off x="861462" y="2484797"/>
            <a:ext cx="3024359" cy="700065"/>
          </a:xfrm>
          <a:prstGeom prst="rect">
            <a:avLst/>
          </a:prstGeom>
        </p:spPr>
        <p:txBody>
          <a:bodyPr vert="horz" lIns="91440" tIns="45720" rIns="91440" bIns="45720" rtlCol="0" anchor="t" anchorCtr="0">
            <a:noAutofit/>
          </a:bodyPr>
          <a:lstStyle>
            <a:lvl1pPr algn="l" defTabSz="914400" rtl="0" eaLnBrk="1" latinLnBrk="0" hangingPunct="1">
              <a:lnSpc>
                <a:spcPct val="90000"/>
              </a:lnSpc>
              <a:spcBef>
                <a:spcPct val="0"/>
              </a:spcBef>
              <a:buNone/>
              <a:defRPr sz="4000" b="0" i="0" kern="1200">
                <a:solidFill>
                  <a:schemeClr val="bg1"/>
                </a:solidFill>
                <a:latin typeface="Segoe UI Semibold" panose="020B0502040204020203" pitchFamily="34" charset="0"/>
                <a:ea typeface="+mj-ea"/>
                <a:cs typeface="Segoe UI Semibold" panose="020B0502040204020203" pitchFamily="34" charset="0"/>
              </a:defRPr>
            </a:lvl1pPr>
          </a:lstStyle>
          <a:p>
            <a:pPr marL="342900" indent="-342900"/>
            <a:r>
              <a:rPr lang="en-US" sz="3200" dirty="0">
                <a:latin typeface="Calibri" panose="020F0502020204030204" pitchFamily="34" charset="0"/>
                <a:ea typeface="Times New Roman" panose="02020603050405020304" pitchFamily="18" charset="0"/>
              </a:rPr>
              <a:t>Agenda:</a:t>
            </a:r>
            <a:endParaRPr lang="en-US" sz="3200" dirty="0">
              <a:latin typeface="Segoe UI Semibold"/>
              <a:cs typeface="Segoe UI Semibold"/>
            </a:endParaRPr>
          </a:p>
        </p:txBody>
      </p:sp>
    </p:spTree>
    <p:extLst>
      <p:ext uri="{BB962C8B-B14F-4D97-AF65-F5344CB8AC3E}">
        <p14:creationId xmlns:p14="http://schemas.microsoft.com/office/powerpoint/2010/main" val="38626906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gradFill>
          <a:gsLst>
            <a:gs pos="0">
              <a:srgbClr val="3C3C41"/>
            </a:gs>
            <a:gs pos="99000">
              <a:schemeClr val="tx1"/>
            </a:gs>
          </a:gsLst>
          <a:lin ang="3000000" scaled="0"/>
        </a:gradFill>
        <a:effectLst/>
      </p:bgPr>
    </p:bg>
    <p:spTree>
      <p:nvGrpSpPr>
        <p:cNvPr id="1" name=""/>
        <p:cNvGrpSpPr/>
        <p:nvPr/>
      </p:nvGrpSpPr>
      <p:grpSpPr>
        <a:xfrm>
          <a:off x="0" y="0"/>
          <a:ext cx="0" cy="0"/>
          <a:chOff x="0" y="0"/>
          <a:chExt cx="0" cy="0"/>
        </a:xfrm>
      </p:grpSpPr>
      <p:sp>
        <p:nvSpPr>
          <p:cNvPr id="350" name="Rectangle 349" descr="Azure Purview includes Data Insights, Data Catalog on top of the Data Map. It supports on-prem, multicloud and SaaS data. ">
            <a:extLst>
              <a:ext uri="{FF2B5EF4-FFF2-40B4-BE49-F238E27FC236}">
                <a16:creationId xmlns:a16="http://schemas.microsoft.com/office/drawing/2014/main" id="{657C2467-F69E-4E31-8BD4-27AA8230053D}"/>
              </a:ext>
            </a:extLst>
          </p:cNvPr>
          <p:cNvSpPr/>
          <p:nvPr/>
        </p:nvSpPr>
        <p:spPr>
          <a:xfrm>
            <a:off x="5889084" y="503"/>
            <a:ext cx="6302914" cy="6857497"/>
          </a:xfrm>
          <a:prstGeom prst="rect">
            <a:avLst/>
          </a:prstGeom>
          <a:gradFill>
            <a:gsLst>
              <a:gs pos="0">
                <a:srgbClr val="004D89"/>
              </a:gs>
              <a:gs pos="99000">
                <a:srgbClr val="000000"/>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1" name="Title 350">
            <a:extLst>
              <a:ext uri="{FF2B5EF4-FFF2-40B4-BE49-F238E27FC236}">
                <a16:creationId xmlns:a16="http://schemas.microsoft.com/office/drawing/2014/main" id="{8077A232-73F1-4E49-9316-FEF2EF4EE160}"/>
              </a:ext>
            </a:extLst>
          </p:cNvPr>
          <p:cNvSpPr>
            <a:spLocks noGrp="1"/>
          </p:cNvSpPr>
          <p:nvPr>
            <p:ph type="title"/>
          </p:nvPr>
        </p:nvSpPr>
        <p:spPr>
          <a:xfrm>
            <a:off x="727939" y="524099"/>
            <a:ext cx="4304058" cy="800497"/>
          </a:xfrm>
        </p:spPr>
        <p:txBody>
          <a:bodyPr/>
          <a:lstStyle/>
          <a:p>
            <a:pPr>
              <a:lnSpc>
                <a:spcPct val="150000"/>
              </a:lnSpc>
            </a:pPr>
            <a:r>
              <a:rPr lang="en-US"/>
              <a:t>Azure Purview</a:t>
            </a:r>
            <a:endParaRPr lang="en-US" b="0">
              <a:latin typeface="Segoe UI" panose="020B0502040204020203" pitchFamily="34" charset="0"/>
              <a:cs typeface="Segoe UI" panose="020B0502040204020203" pitchFamily="34" charset="0"/>
            </a:endParaRPr>
          </a:p>
        </p:txBody>
      </p:sp>
      <p:sp>
        <p:nvSpPr>
          <p:cNvPr id="353" name="Subtitle 3">
            <a:extLst>
              <a:ext uri="{FF2B5EF4-FFF2-40B4-BE49-F238E27FC236}">
                <a16:creationId xmlns:a16="http://schemas.microsoft.com/office/drawing/2014/main" id="{76DAC6EC-4B3B-EA46-A02D-80E5E112742E}"/>
              </a:ext>
            </a:extLst>
          </p:cNvPr>
          <p:cNvSpPr txBox="1">
            <a:spLocks/>
          </p:cNvSpPr>
          <p:nvPr/>
        </p:nvSpPr>
        <p:spPr>
          <a:xfrm>
            <a:off x="727939" y="1359943"/>
            <a:ext cx="3085881" cy="26649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b="1" spc="150">
                <a:solidFill>
                  <a:srgbClr val="0090FF"/>
                </a:solidFill>
                <a:latin typeface="Segoe UI Semibold" panose="020B0502040204020203" pitchFamily="34" charset="0"/>
                <a:cs typeface="Segoe UI Semibold" panose="020B0502040204020203" pitchFamily="34" charset="0"/>
              </a:rPr>
              <a:t>UNIFIED DATA GOVERNANCE</a:t>
            </a:r>
          </a:p>
        </p:txBody>
      </p:sp>
      <p:sp>
        <p:nvSpPr>
          <p:cNvPr id="354" name="Content Placeholder 1">
            <a:extLst>
              <a:ext uri="{FF2B5EF4-FFF2-40B4-BE49-F238E27FC236}">
                <a16:creationId xmlns:a16="http://schemas.microsoft.com/office/drawing/2014/main" id="{8DB9213A-A6EB-EC40-8BF9-074622FBB6D6}"/>
              </a:ext>
            </a:extLst>
          </p:cNvPr>
          <p:cNvSpPr txBox="1">
            <a:spLocks/>
          </p:cNvSpPr>
          <p:nvPr/>
        </p:nvSpPr>
        <p:spPr>
          <a:xfrm>
            <a:off x="681041" y="1988755"/>
            <a:ext cx="4516357" cy="955562"/>
          </a:xfrm>
          <a:prstGeom prst="rect">
            <a:avLst/>
          </a:prstGeom>
        </p:spPr>
        <p:txBody>
          <a:bodyPr vert="horz" lIns="91440" tIns="45720" rIns="91440" bIns="45720" rtlCol="0">
            <a:noAutofit/>
          </a:bodyPr>
          <a:lstStyle>
            <a:lvl1pPr marL="0" indent="0" algn="l" defTabSz="914400" rtl="0" eaLnBrk="1" latinLnBrk="0" hangingPunct="1">
              <a:lnSpc>
                <a:spcPct val="150000"/>
              </a:lnSpc>
              <a:spcBef>
                <a:spcPts val="1000"/>
              </a:spcBef>
              <a:buFont typeface="Arial" panose="020B0604020202020204" pitchFamily="34" charset="0"/>
              <a:buNone/>
              <a:defRPr sz="1600" b="0" i="0" kern="1200">
                <a:solidFill>
                  <a:schemeClr val="bg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30000"/>
              </a:lnSpc>
              <a:buClr>
                <a:srgbClr val="0078D4"/>
              </a:buClr>
            </a:pPr>
            <a:r>
              <a:rPr lang="en-US" sz="1800">
                <a:solidFill>
                  <a:srgbClr val="0090FF"/>
                </a:solidFill>
              </a:rPr>
              <a:t>Data Map </a:t>
            </a:r>
          </a:p>
          <a:p>
            <a:pPr marL="285750" indent="-285750">
              <a:lnSpc>
                <a:spcPct val="130000"/>
              </a:lnSpc>
              <a:buClr>
                <a:srgbClr val="0078D4"/>
              </a:buClr>
              <a:buFont typeface="Arial" panose="020B0604020202020204" pitchFamily="34" charset="0"/>
              <a:buChar char="•"/>
            </a:pPr>
            <a:r>
              <a:rPr lang="en-US" sz="1800">
                <a:latin typeface="Segoe UI Semilight" panose="020B0402040204020203" pitchFamily="34" charset="0"/>
                <a:cs typeface="Segoe UI Semilight" panose="020B0402040204020203" pitchFamily="34" charset="0"/>
              </a:rPr>
              <a:t>Automate and manage metadata at scale</a:t>
            </a:r>
          </a:p>
        </p:txBody>
      </p:sp>
      <p:cxnSp>
        <p:nvCxnSpPr>
          <p:cNvPr id="703" name="Straight Connector 702">
            <a:extLst>
              <a:ext uri="{FF2B5EF4-FFF2-40B4-BE49-F238E27FC236}">
                <a16:creationId xmlns:a16="http://schemas.microsoft.com/office/drawing/2014/main" id="{01D9BFC0-C2FD-2149-81D3-7C929357F495}"/>
              </a:ext>
              <a:ext uri="{C183D7F6-B498-43B3-948B-1728B52AA6E4}">
                <adec:decorative xmlns:adec="http://schemas.microsoft.com/office/drawing/2017/decorative" val="1"/>
              </a:ext>
            </a:extLst>
          </p:cNvPr>
          <p:cNvCxnSpPr>
            <a:cxnSpLocks/>
          </p:cNvCxnSpPr>
          <p:nvPr/>
        </p:nvCxnSpPr>
        <p:spPr>
          <a:xfrm flipH="1">
            <a:off x="727940" y="3131157"/>
            <a:ext cx="4325884" cy="0"/>
          </a:xfrm>
          <a:prstGeom prst="line">
            <a:avLst/>
          </a:prstGeom>
          <a:ln w="635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04" name="Content Placeholder 1">
            <a:extLst>
              <a:ext uri="{FF2B5EF4-FFF2-40B4-BE49-F238E27FC236}">
                <a16:creationId xmlns:a16="http://schemas.microsoft.com/office/drawing/2014/main" id="{9059CEF3-728F-DD45-8476-5B5984C2C730}"/>
              </a:ext>
            </a:extLst>
          </p:cNvPr>
          <p:cNvSpPr txBox="1">
            <a:spLocks/>
          </p:cNvSpPr>
          <p:nvPr/>
        </p:nvSpPr>
        <p:spPr>
          <a:xfrm>
            <a:off x="681041" y="3307272"/>
            <a:ext cx="4516357" cy="955562"/>
          </a:xfrm>
          <a:prstGeom prst="rect">
            <a:avLst/>
          </a:prstGeom>
        </p:spPr>
        <p:txBody>
          <a:bodyPr vert="horz" lIns="91440" tIns="45720" rIns="91440" bIns="45720" rtlCol="0">
            <a:noAutofit/>
          </a:bodyPr>
          <a:lstStyle>
            <a:lvl1pPr marL="0" indent="0" algn="l" defTabSz="914400" rtl="0" eaLnBrk="1" latinLnBrk="0" hangingPunct="1">
              <a:lnSpc>
                <a:spcPct val="150000"/>
              </a:lnSpc>
              <a:spcBef>
                <a:spcPts val="1000"/>
              </a:spcBef>
              <a:buFont typeface="Arial" panose="020B0604020202020204" pitchFamily="34" charset="0"/>
              <a:buNone/>
              <a:defRPr sz="1600" b="0" i="0" kern="1200">
                <a:solidFill>
                  <a:schemeClr val="bg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30000"/>
              </a:lnSpc>
              <a:buClr>
                <a:srgbClr val="0078D4"/>
              </a:buClr>
            </a:pPr>
            <a:r>
              <a:rPr lang="en-US" sz="1800">
                <a:solidFill>
                  <a:srgbClr val="0090FF"/>
                </a:solidFill>
              </a:rPr>
              <a:t>Data Catalog </a:t>
            </a:r>
          </a:p>
          <a:p>
            <a:pPr marL="285750" indent="-285750">
              <a:lnSpc>
                <a:spcPct val="130000"/>
              </a:lnSpc>
              <a:buClr>
                <a:srgbClr val="0078D4"/>
              </a:buClr>
              <a:buFont typeface="Arial" panose="020B0604020202020204" pitchFamily="34" charset="0"/>
              <a:buChar char="•"/>
            </a:pPr>
            <a:r>
              <a:rPr lang="en-US" sz="1800">
                <a:latin typeface="Segoe UI Semilight" panose="020B0402040204020203" pitchFamily="34" charset="0"/>
                <a:cs typeface="Segoe UI Semilight" panose="020B0402040204020203" pitchFamily="34" charset="0"/>
              </a:rPr>
              <a:t>Enable effortless discovery for data consumers</a:t>
            </a:r>
          </a:p>
        </p:txBody>
      </p:sp>
      <p:cxnSp>
        <p:nvCxnSpPr>
          <p:cNvPr id="706" name="Straight Connector 705">
            <a:extLst>
              <a:ext uri="{FF2B5EF4-FFF2-40B4-BE49-F238E27FC236}">
                <a16:creationId xmlns:a16="http://schemas.microsoft.com/office/drawing/2014/main" id="{E4B238EA-9870-3346-BC11-5E9EAAB73362}"/>
              </a:ext>
              <a:ext uri="{C183D7F6-B498-43B3-948B-1728B52AA6E4}">
                <adec:decorative xmlns:adec="http://schemas.microsoft.com/office/drawing/2017/decorative" val="1"/>
              </a:ext>
            </a:extLst>
          </p:cNvPr>
          <p:cNvCxnSpPr>
            <a:cxnSpLocks/>
          </p:cNvCxnSpPr>
          <p:nvPr/>
        </p:nvCxnSpPr>
        <p:spPr>
          <a:xfrm flipH="1">
            <a:off x="727940" y="4751613"/>
            <a:ext cx="4325884" cy="0"/>
          </a:xfrm>
          <a:prstGeom prst="line">
            <a:avLst/>
          </a:prstGeom>
          <a:ln w="635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07" name="Content Placeholder 1">
            <a:extLst>
              <a:ext uri="{FF2B5EF4-FFF2-40B4-BE49-F238E27FC236}">
                <a16:creationId xmlns:a16="http://schemas.microsoft.com/office/drawing/2014/main" id="{9F835C50-417C-5946-B777-F7C7BE2CF1FB}"/>
              </a:ext>
            </a:extLst>
          </p:cNvPr>
          <p:cNvSpPr txBox="1">
            <a:spLocks/>
          </p:cNvSpPr>
          <p:nvPr/>
        </p:nvSpPr>
        <p:spPr>
          <a:xfrm>
            <a:off x="681041" y="4927728"/>
            <a:ext cx="4516357" cy="955562"/>
          </a:xfrm>
          <a:prstGeom prst="rect">
            <a:avLst/>
          </a:prstGeom>
        </p:spPr>
        <p:txBody>
          <a:bodyPr vert="horz" lIns="91440" tIns="45720" rIns="91440" bIns="45720" rtlCol="0">
            <a:noAutofit/>
          </a:bodyPr>
          <a:lstStyle>
            <a:lvl1pPr marL="0" indent="0" algn="l" defTabSz="914400" rtl="0" eaLnBrk="1" latinLnBrk="0" hangingPunct="1">
              <a:lnSpc>
                <a:spcPct val="150000"/>
              </a:lnSpc>
              <a:spcBef>
                <a:spcPts val="1000"/>
              </a:spcBef>
              <a:buFont typeface="Arial" panose="020B0604020202020204" pitchFamily="34" charset="0"/>
              <a:buNone/>
              <a:defRPr sz="1600" b="0" i="0" kern="1200">
                <a:solidFill>
                  <a:schemeClr val="bg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30000"/>
              </a:lnSpc>
              <a:buClr>
                <a:srgbClr val="0078D4"/>
              </a:buClr>
            </a:pPr>
            <a:r>
              <a:rPr lang="en-US" sz="1800">
                <a:solidFill>
                  <a:srgbClr val="0090FF"/>
                </a:solidFill>
              </a:rPr>
              <a:t>Data Insights </a:t>
            </a:r>
          </a:p>
          <a:p>
            <a:pPr marL="285750" indent="-285750">
              <a:lnSpc>
                <a:spcPct val="130000"/>
              </a:lnSpc>
              <a:buClr>
                <a:srgbClr val="0078D4"/>
              </a:buClr>
              <a:buFont typeface="Arial" panose="020B0604020202020204" pitchFamily="34" charset="0"/>
              <a:buChar char="•"/>
            </a:pPr>
            <a:r>
              <a:rPr lang="en-US" sz="1800">
                <a:latin typeface="Segoe UI Semilight" panose="020B0402040204020203" pitchFamily="34" charset="0"/>
                <a:cs typeface="Segoe UI Semilight" panose="020B0402040204020203" pitchFamily="34" charset="0"/>
              </a:rPr>
              <a:t>Assess data usage across your organization</a:t>
            </a:r>
          </a:p>
        </p:txBody>
      </p:sp>
      <p:pic>
        <p:nvPicPr>
          <p:cNvPr id="357" name="Picture 356">
            <a:extLst>
              <a:ext uri="{FF2B5EF4-FFF2-40B4-BE49-F238E27FC236}">
                <a16:creationId xmlns:a16="http://schemas.microsoft.com/office/drawing/2014/main" id="{99C2A630-BDD8-DF4D-8495-308E1C4DBD74}"/>
              </a:ex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11113006" y="6373966"/>
            <a:ext cx="1078992" cy="483531"/>
          </a:xfrm>
          <a:prstGeom prst="rect">
            <a:avLst/>
          </a:prstGeom>
        </p:spPr>
      </p:pic>
      <p:grpSp>
        <p:nvGrpSpPr>
          <p:cNvPr id="744" name="Group 743" descr="Azure Purview includes Data Insights, Data Catalog on top of the Data Map. It supports on-prem, multicloud and SaaS data. ">
            <a:extLst>
              <a:ext uri="{FF2B5EF4-FFF2-40B4-BE49-F238E27FC236}">
                <a16:creationId xmlns:a16="http://schemas.microsoft.com/office/drawing/2014/main" id="{DF0025E0-18C5-9546-98C0-78ED9A5C2464}"/>
              </a:ext>
            </a:extLst>
          </p:cNvPr>
          <p:cNvGrpSpPr/>
          <p:nvPr/>
        </p:nvGrpSpPr>
        <p:grpSpPr>
          <a:xfrm>
            <a:off x="5889084" y="513939"/>
            <a:ext cx="6288376" cy="5898849"/>
            <a:chOff x="2932057" y="706777"/>
            <a:chExt cx="6383304" cy="5987897"/>
          </a:xfrm>
        </p:grpSpPr>
        <p:grpSp>
          <p:nvGrpSpPr>
            <p:cNvPr id="745" name="Group 744">
              <a:extLst>
                <a:ext uri="{FF2B5EF4-FFF2-40B4-BE49-F238E27FC236}">
                  <a16:creationId xmlns:a16="http://schemas.microsoft.com/office/drawing/2014/main" id="{D09E64D3-177A-C344-AA0F-EC417A4A2166}"/>
                </a:ext>
              </a:extLst>
            </p:cNvPr>
            <p:cNvGrpSpPr/>
            <p:nvPr/>
          </p:nvGrpSpPr>
          <p:grpSpPr>
            <a:xfrm rot="5400000">
              <a:off x="5869455" y="1822156"/>
              <a:ext cx="325118" cy="4751139"/>
              <a:chOff x="1412242" y="1163767"/>
              <a:chExt cx="325118" cy="4751139"/>
            </a:xfrm>
          </p:grpSpPr>
          <p:cxnSp>
            <p:nvCxnSpPr>
              <p:cNvPr id="932" name="Straight Connector 931">
                <a:extLst>
                  <a:ext uri="{FF2B5EF4-FFF2-40B4-BE49-F238E27FC236}">
                    <a16:creationId xmlns:a16="http://schemas.microsoft.com/office/drawing/2014/main" id="{8B67FC5B-F99F-984E-B70F-6ADD457807E7}"/>
                  </a:ext>
                </a:extLst>
              </p:cNvPr>
              <p:cNvCxnSpPr>
                <a:cxnSpLocks/>
              </p:cNvCxnSpPr>
              <p:nvPr/>
            </p:nvCxnSpPr>
            <p:spPr>
              <a:xfrm>
                <a:off x="1544320" y="1173927"/>
                <a:ext cx="0" cy="4740979"/>
              </a:xfrm>
              <a:prstGeom prst="line">
                <a:avLst/>
              </a:prstGeom>
              <a:ln w="6350">
                <a:solidFill>
                  <a:srgbClr val="50E6FF">
                    <a:alpha val="30000"/>
                  </a:srgb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33" name="Straight Connector 932">
                <a:extLst>
                  <a:ext uri="{FF2B5EF4-FFF2-40B4-BE49-F238E27FC236}">
                    <a16:creationId xmlns:a16="http://schemas.microsoft.com/office/drawing/2014/main" id="{52ABBBD4-BDDA-824F-B212-E06E2A671BE9}"/>
                  </a:ext>
                </a:extLst>
              </p:cNvPr>
              <p:cNvCxnSpPr>
                <a:cxnSpLocks/>
              </p:cNvCxnSpPr>
              <p:nvPr/>
            </p:nvCxnSpPr>
            <p:spPr>
              <a:xfrm>
                <a:off x="1737360" y="1173927"/>
                <a:ext cx="0" cy="4740979"/>
              </a:xfrm>
              <a:prstGeom prst="line">
                <a:avLst/>
              </a:prstGeom>
              <a:ln w="6350">
                <a:solidFill>
                  <a:srgbClr val="50E6FF">
                    <a:alpha val="30000"/>
                  </a:srgb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34" name="Straight Connector 933">
                <a:extLst>
                  <a:ext uri="{FF2B5EF4-FFF2-40B4-BE49-F238E27FC236}">
                    <a16:creationId xmlns:a16="http://schemas.microsoft.com/office/drawing/2014/main" id="{D3CAD8EF-426D-B64B-AB7A-C535E9D42D13}"/>
                  </a:ext>
                </a:extLst>
              </p:cNvPr>
              <p:cNvCxnSpPr>
                <a:cxnSpLocks/>
              </p:cNvCxnSpPr>
              <p:nvPr/>
            </p:nvCxnSpPr>
            <p:spPr>
              <a:xfrm>
                <a:off x="1412242" y="1163767"/>
                <a:ext cx="0" cy="4740979"/>
              </a:xfrm>
              <a:prstGeom prst="line">
                <a:avLst/>
              </a:prstGeom>
              <a:ln w="6350">
                <a:solidFill>
                  <a:srgbClr val="50E6FF">
                    <a:alpha val="30000"/>
                  </a:srgb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nvGrpSpPr>
            <p:cNvPr id="746" name="Group 745">
              <a:extLst>
                <a:ext uri="{FF2B5EF4-FFF2-40B4-BE49-F238E27FC236}">
                  <a16:creationId xmlns:a16="http://schemas.microsoft.com/office/drawing/2014/main" id="{77252702-7471-4547-9752-BB4CF9DF24DC}"/>
                </a:ext>
              </a:extLst>
            </p:cNvPr>
            <p:cNvGrpSpPr/>
            <p:nvPr/>
          </p:nvGrpSpPr>
          <p:grpSpPr>
            <a:xfrm>
              <a:off x="5852160" y="1173927"/>
              <a:ext cx="487680" cy="4740979"/>
              <a:chOff x="5852160" y="1173927"/>
              <a:chExt cx="487680" cy="4740979"/>
            </a:xfrm>
          </p:grpSpPr>
          <p:cxnSp>
            <p:nvCxnSpPr>
              <p:cNvPr id="929" name="Straight Connector 928">
                <a:extLst>
                  <a:ext uri="{FF2B5EF4-FFF2-40B4-BE49-F238E27FC236}">
                    <a16:creationId xmlns:a16="http://schemas.microsoft.com/office/drawing/2014/main" id="{0F5446AC-0E34-9645-B698-39B4E7FF53C8}"/>
                  </a:ext>
                </a:extLst>
              </p:cNvPr>
              <p:cNvCxnSpPr>
                <a:cxnSpLocks/>
              </p:cNvCxnSpPr>
              <p:nvPr/>
            </p:nvCxnSpPr>
            <p:spPr>
              <a:xfrm>
                <a:off x="6096000" y="1173927"/>
                <a:ext cx="0" cy="4740979"/>
              </a:xfrm>
              <a:prstGeom prst="line">
                <a:avLst/>
              </a:prstGeom>
              <a:ln w="6350">
                <a:solidFill>
                  <a:srgbClr val="50E6FF">
                    <a:alpha val="30000"/>
                  </a:srgb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30" name="Straight Connector 929">
                <a:extLst>
                  <a:ext uri="{FF2B5EF4-FFF2-40B4-BE49-F238E27FC236}">
                    <a16:creationId xmlns:a16="http://schemas.microsoft.com/office/drawing/2014/main" id="{9F6D8450-60FF-5E4C-9F45-D5FAF01D72BE}"/>
                  </a:ext>
                </a:extLst>
              </p:cNvPr>
              <p:cNvCxnSpPr>
                <a:cxnSpLocks/>
              </p:cNvCxnSpPr>
              <p:nvPr/>
            </p:nvCxnSpPr>
            <p:spPr>
              <a:xfrm>
                <a:off x="6339840" y="1173927"/>
                <a:ext cx="0" cy="4740979"/>
              </a:xfrm>
              <a:prstGeom prst="line">
                <a:avLst/>
              </a:prstGeom>
              <a:ln w="6350">
                <a:solidFill>
                  <a:srgbClr val="50E6FF">
                    <a:alpha val="30000"/>
                  </a:srgb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31" name="Straight Connector 930">
                <a:extLst>
                  <a:ext uri="{FF2B5EF4-FFF2-40B4-BE49-F238E27FC236}">
                    <a16:creationId xmlns:a16="http://schemas.microsoft.com/office/drawing/2014/main" id="{7B654143-87A5-BD42-B37C-BF0450D87BC5}"/>
                  </a:ext>
                </a:extLst>
              </p:cNvPr>
              <p:cNvCxnSpPr>
                <a:cxnSpLocks/>
              </p:cNvCxnSpPr>
              <p:nvPr/>
            </p:nvCxnSpPr>
            <p:spPr>
              <a:xfrm>
                <a:off x="5852160" y="1173927"/>
                <a:ext cx="0" cy="4740979"/>
              </a:xfrm>
              <a:prstGeom prst="line">
                <a:avLst/>
              </a:prstGeom>
              <a:ln w="6350">
                <a:solidFill>
                  <a:srgbClr val="50E6FF">
                    <a:alpha val="30000"/>
                  </a:srgb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cxnSp>
          <p:nvCxnSpPr>
            <p:cNvPr id="747" name="Straight Connector 746">
              <a:extLst>
                <a:ext uri="{FF2B5EF4-FFF2-40B4-BE49-F238E27FC236}">
                  <a16:creationId xmlns:a16="http://schemas.microsoft.com/office/drawing/2014/main" id="{6AB183EE-AB13-6D4D-96F7-51983E138CFB}"/>
                </a:ext>
              </a:extLst>
            </p:cNvPr>
            <p:cNvCxnSpPr>
              <a:cxnSpLocks/>
            </p:cNvCxnSpPr>
            <p:nvPr/>
          </p:nvCxnSpPr>
          <p:spPr>
            <a:xfrm>
              <a:off x="6593840" y="1255941"/>
              <a:ext cx="404769" cy="0"/>
            </a:xfrm>
            <a:prstGeom prst="line">
              <a:avLst/>
            </a:prstGeom>
            <a:ln w="9525">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48" name="Straight Connector 747">
              <a:extLst>
                <a:ext uri="{FF2B5EF4-FFF2-40B4-BE49-F238E27FC236}">
                  <a16:creationId xmlns:a16="http://schemas.microsoft.com/office/drawing/2014/main" id="{7332127C-A813-7B42-BC8F-98EC004305A9}"/>
                </a:ext>
              </a:extLst>
            </p:cNvPr>
            <p:cNvCxnSpPr>
              <a:cxnSpLocks/>
            </p:cNvCxnSpPr>
            <p:nvPr/>
          </p:nvCxnSpPr>
          <p:spPr>
            <a:xfrm>
              <a:off x="6593840" y="2701052"/>
              <a:ext cx="404769" cy="0"/>
            </a:xfrm>
            <a:prstGeom prst="line">
              <a:avLst/>
            </a:prstGeom>
            <a:ln w="9525">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49" name="Straight Connector 748">
              <a:extLst>
                <a:ext uri="{FF2B5EF4-FFF2-40B4-BE49-F238E27FC236}">
                  <a16:creationId xmlns:a16="http://schemas.microsoft.com/office/drawing/2014/main" id="{4BCC91F7-437D-2E4A-9659-79B411F48791}"/>
                </a:ext>
              </a:extLst>
            </p:cNvPr>
            <p:cNvCxnSpPr>
              <a:cxnSpLocks/>
            </p:cNvCxnSpPr>
            <p:nvPr/>
          </p:nvCxnSpPr>
          <p:spPr>
            <a:xfrm>
              <a:off x="6593840" y="5967695"/>
              <a:ext cx="404769" cy="0"/>
            </a:xfrm>
            <a:prstGeom prst="line">
              <a:avLst/>
            </a:prstGeom>
            <a:ln w="9525">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750" name="Group 749">
              <a:extLst>
                <a:ext uri="{FF2B5EF4-FFF2-40B4-BE49-F238E27FC236}">
                  <a16:creationId xmlns:a16="http://schemas.microsoft.com/office/drawing/2014/main" id="{4CB82435-82A8-F440-B83F-66C4BB734B9C}"/>
                </a:ext>
              </a:extLst>
            </p:cNvPr>
            <p:cNvGrpSpPr/>
            <p:nvPr/>
          </p:nvGrpSpPr>
          <p:grpSpPr>
            <a:xfrm>
              <a:off x="5172639" y="3346671"/>
              <a:ext cx="1844856" cy="1521876"/>
              <a:chOff x="5981889" y="4707762"/>
              <a:chExt cx="1502989" cy="1239859"/>
            </a:xfrm>
          </p:grpSpPr>
          <p:grpSp>
            <p:nvGrpSpPr>
              <p:cNvPr id="924" name="Graphic 3">
                <a:extLst>
                  <a:ext uri="{FF2B5EF4-FFF2-40B4-BE49-F238E27FC236}">
                    <a16:creationId xmlns:a16="http://schemas.microsoft.com/office/drawing/2014/main" id="{7BED19B2-D3C0-E345-A565-F8DB7F2D2D2E}"/>
                  </a:ext>
                </a:extLst>
              </p:cNvPr>
              <p:cNvGrpSpPr/>
              <p:nvPr/>
            </p:nvGrpSpPr>
            <p:grpSpPr>
              <a:xfrm>
                <a:off x="5981889" y="4914753"/>
                <a:ext cx="1502989" cy="1032868"/>
                <a:chOff x="7841394" y="4460038"/>
                <a:chExt cx="1928176" cy="1325061"/>
              </a:xfrm>
            </p:grpSpPr>
            <p:sp>
              <p:nvSpPr>
                <p:cNvPr id="926" name="Freeform: Shape 45">
                  <a:extLst>
                    <a:ext uri="{FF2B5EF4-FFF2-40B4-BE49-F238E27FC236}">
                      <a16:creationId xmlns:a16="http://schemas.microsoft.com/office/drawing/2014/main" id="{3BCA31C9-9A58-E945-B17C-1E88A9B1B03D}"/>
                    </a:ext>
                  </a:extLst>
                </p:cNvPr>
                <p:cNvSpPr/>
                <p:nvPr/>
              </p:nvSpPr>
              <p:spPr>
                <a:xfrm>
                  <a:off x="7841454" y="4669035"/>
                  <a:ext cx="1928116" cy="1116064"/>
                </a:xfrm>
                <a:custGeom>
                  <a:avLst/>
                  <a:gdLst>
                    <a:gd name="connsiteX0" fmla="*/ 1892102 w 1928116"/>
                    <a:gd name="connsiteY0" fmla="*/ 515209 h 1116064"/>
                    <a:gd name="connsiteX1" fmla="*/ 1892102 w 1928116"/>
                    <a:gd name="connsiteY1" fmla="*/ 613373 h 1116064"/>
                    <a:gd name="connsiteX2" fmla="*/ 1063247 w 1928116"/>
                    <a:gd name="connsiteY2" fmla="*/ 1095696 h 1116064"/>
                    <a:gd name="connsiteX3" fmla="*/ 892029 w 1928116"/>
                    <a:gd name="connsiteY3" fmla="*/ 1095696 h 1116064"/>
                    <a:gd name="connsiteX4" fmla="*/ 36015 w 1928116"/>
                    <a:gd name="connsiteY4" fmla="*/ 600856 h 1116064"/>
                    <a:gd name="connsiteX5" fmla="*/ 36015 w 1928116"/>
                    <a:gd name="connsiteY5" fmla="*/ 502692 h 1116064"/>
                    <a:gd name="connsiteX6" fmla="*/ 864871 w 1928116"/>
                    <a:gd name="connsiteY6" fmla="*/ 20369 h 1116064"/>
                    <a:gd name="connsiteX7" fmla="*/ 1036088 w 1928116"/>
                    <a:gd name="connsiteY7" fmla="*/ 20369 h 1116064"/>
                    <a:gd name="connsiteX8" fmla="*/ 1892102 w 1928116"/>
                    <a:gd name="connsiteY8" fmla="*/ 515209 h 111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28116" h="1116064">
                      <a:moveTo>
                        <a:pt x="1892102" y="515209"/>
                      </a:moveTo>
                      <a:cubicBezTo>
                        <a:pt x="1940122" y="542367"/>
                        <a:pt x="1940122" y="586215"/>
                        <a:pt x="1892102" y="613373"/>
                      </a:cubicBezTo>
                      <a:lnTo>
                        <a:pt x="1063247" y="1095696"/>
                      </a:lnTo>
                      <a:cubicBezTo>
                        <a:pt x="1017275" y="1122854"/>
                        <a:pt x="940049" y="1122854"/>
                        <a:pt x="892029" y="1095696"/>
                      </a:cubicBezTo>
                      <a:lnTo>
                        <a:pt x="36015" y="600856"/>
                      </a:lnTo>
                      <a:cubicBezTo>
                        <a:pt x="-12005" y="573698"/>
                        <a:pt x="-12005" y="529850"/>
                        <a:pt x="36015" y="502692"/>
                      </a:cubicBezTo>
                      <a:lnTo>
                        <a:pt x="864871" y="20369"/>
                      </a:lnTo>
                      <a:cubicBezTo>
                        <a:pt x="910842" y="-6790"/>
                        <a:pt x="988068" y="-6790"/>
                        <a:pt x="1036088" y="20369"/>
                      </a:cubicBezTo>
                      <a:lnTo>
                        <a:pt x="1892102" y="515209"/>
                      </a:lnTo>
                      <a:close/>
                    </a:path>
                  </a:pathLst>
                </a:custGeom>
                <a:solidFill>
                  <a:srgbClr val="50E6FF">
                    <a:alpha val="20000"/>
                  </a:srgbClr>
                </a:solidFill>
                <a:ln w="7580" cap="flat">
                  <a:noFill/>
                  <a:prstDash val="solid"/>
                  <a:miter/>
                </a:ln>
              </p:spPr>
              <p:txBody>
                <a:bodyPr rtlCol="0" anchor="ctr"/>
                <a:lstStyle/>
                <a:p>
                  <a:endParaRPr lang="en-US"/>
                </a:p>
              </p:txBody>
            </p:sp>
            <p:sp>
              <p:nvSpPr>
                <p:cNvPr id="927" name="Freeform: Shape 46">
                  <a:extLst>
                    <a:ext uri="{FF2B5EF4-FFF2-40B4-BE49-F238E27FC236}">
                      <a16:creationId xmlns:a16="http://schemas.microsoft.com/office/drawing/2014/main" id="{E1B3EF7B-EBBE-B54F-BD60-303554E20454}"/>
                    </a:ext>
                  </a:extLst>
                </p:cNvPr>
                <p:cNvSpPr/>
                <p:nvPr/>
              </p:nvSpPr>
              <p:spPr>
                <a:xfrm>
                  <a:off x="7841511" y="5007639"/>
                  <a:ext cx="1927623" cy="652289"/>
                </a:xfrm>
                <a:custGeom>
                  <a:avLst/>
                  <a:gdLst>
                    <a:gd name="connsiteX0" fmla="*/ 1892045 w 1927623"/>
                    <a:gd name="connsiteY0" fmla="*/ 60537 h 652289"/>
                    <a:gd name="connsiteX1" fmla="*/ 1892045 w 1927623"/>
                    <a:gd name="connsiteY1" fmla="*/ 62661 h 652289"/>
                    <a:gd name="connsiteX2" fmla="*/ 1065238 w 1927623"/>
                    <a:gd name="connsiteY2" fmla="*/ 542860 h 652289"/>
                    <a:gd name="connsiteX3" fmla="*/ 894020 w 1927623"/>
                    <a:gd name="connsiteY3" fmla="*/ 542860 h 652289"/>
                    <a:gd name="connsiteX4" fmla="*/ 38082 w 1927623"/>
                    <a:gd name="connsiteY4" fmla="*/ 48020 h 652289"/>
                    <a:gd name="connsiteX5" fmla="*/ 38082 w 1927623"/>
                    <a:gd name="connsiteY5" fmla="*/ 50144 h 652289"/>
                    <a:gd name="connsiteX6" fmla="*/ 0 w 1927623"/>
                    <a:gd name="connsiteY6" fmla="*/ 0 h 652289"/>
                    <a:gd name="connsiteX7" fmla="*/ 0 w 1927623"/>
                    <a:gd name="connsiteY7" fmla="*/ 89061 h 652289"/>
                    <a:gd name="connsiteX8" fmla="*/ 38082 w 1927623"/>
                    <a:gd name="connsiteY8" fmla="*/ 139205 h 652289"/>
                    <a:gd name="connsiteX9" fmla="*/ 894096 w 1927623"/>
                    <a:gd name="connsiteY9" fmla="*/ 631921 h 652289"/>
                    <a:gd name="connsiteX10" fmla="*/ 1065314 w 1927623"/>
                    <a:gd name="connsiteY10" fmla="*/ 631921 h 652289"/>
                    <a:gd name="connsiteX11" fmla="*/ 1892121 w 1927623"/>
                    <a:gd name="connsiteY11" fmla="*/ 151722 h 652289"/>
                    <a:gd name="connsiteX12" fmla="*/ 1927624 w 1927623"/>
                    <a:gd name="connsiteY12" fmla="*/ 101578 h 652289"/>
                    <a:gd name="connsiteX13" fmla="*/ 1927624 w 1927623"/>
                    <a:gd name="connsiteY13" fmla="*/ 12593 h 652289"/>
                    <a:gd name="connsiteX14" fmla="*/ 1892045 w 1927623"/>
                    <a:gd name="connsiteY14" fmla="*/ 60537 h 652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27623" h="652289">
                      <a:moveTo>
                        <a:pt x="1892045" y="60537"/>
                      </a:moveTo>
                      <a:lnTo>
                        <a:pt x="1892045" y="62661"/>
                      </a:lnTo>
                      <a:lnTo>
                        <a:pt x="1065238" y="542860"/>
                      </a:lnTo>
                      <a:cubicBezTo>
                        <a:pt x="1017218" y="570018"/>
                        <a:pt x="942040" y="570018"/>
                        <a:pt x="894020" y="542860"/>
                      </a:cubicBezTo>
                      <a:lnTo>
                        <a:pt x="38082" y="48020"/>
                      </a:lnTo>
                      <a:lnTo>
                        <a:pt x="38082" y="50144"/>
                      </a:lnTo>
                      <a:cubicBezTo>
                        <a:pt x="15096" y="35503"/>
                        <a:pt x="0" y="18814"/>
                        <a:pt x="0" y="0"/>
                      </a:cubicBezTo>
                      <a:lnTo>
                        <a:pt x="0" y="89061"/>
                      </a:lnTo>
                      <a:cubicBezTo>
                        <a:pt x="0" y="107874"/>
                        <a:pt x="15096" y="124564"/>
                        <a:pt x="38082" y="139205"/>
                      </a:cubicBezTo>
                      <a:lnTo>
                        <a:pt x="894096" y="631921"/>
                      </a:lnTo>
                      <a:cubicBezTo>
                        <a:pt x="942116" y="659079"/>
                        <a:pt x="1019418" y="659079"/>
                        <a:pt x="1065314" y="631921"/>
                      </a:cubicBezTo>
                      <a:lnTo>
                        <a:pt x="1892121" y="151722"/>
                      </a:lnTo>
                      <a:cubicBezTo>
                        <a:pt x="1915107" y="139205"/>
                        <a:pt x="1927624" y="118267"/>
                        <a:pt x="1927624" y="101578"/>
                      </a:cubicBezTo>
                      <a:lnTo>
                        <a:pt x="1927624" y="12593"/>
                      </a:lnTo>
                      <a:cubicBezTo>
                        <a:pt x="1927548" y="31331"/>
                        <a:pt x="1917155" y="48020"/>
                        <a:pt x="1892045" y="60537"/>
                      </a:cubicBezTo>
                      <a:close/>
                    </a:path>
                  </a:pathLst>
                </a:custGeom>
                <a:solidFill>
                  <a:srgbClr val="50E6FF"/>
                </a:solidFill>
                <a:ln w="7580" cap="flat">
                  <a:noFill/>
                  <a:prstDash val="solid"/>
                  <a:miter/>
                </a:ln>
              </p:spPr>
              <p:txBody>
                <a:bodyPr rtlCol="0" anchor="ctr"/>
                <a:lstStyle/>
                <a:p>
                  <a:endParaRPr lang="en-US"/>
                </a:p>
              </p:txBody>
            </p:sp>
            <p:sp>
              <p:nvSpPr>
                <p:cNvPr id="928" name="Freeform: Shape 47">
                  <a:extLst>
                    <a:ext uri="{FF2B5EF4-FFF2-40B4-BE49-F238E27FC236}">
                      <a16:creationId xmlns:a16="http://schemas.microsoft.com/office/drawing/2014/main" id="{56956E1E-FBE5-E34D-85D4-CB53304FB7CD}"/>
                    </a:ext>
                  </a:extLst>
                </p:cNvPr>
                <p:cNvSpPr/>
                <p:nvPr/>
              </p:nvSpPr>
              <p:spPr>
                <a:xfrm>
                  <a:off x="7841394" y="4460038"/>
                  <a:ext cx="1928100" cy="1116064"/>
                </a:xfrm>
                <a:custGeom>
                  <a:avLst/>
                  <a:gdLst>
                    <a:gd name="connsiteX0" fmla="*/ 1892086 w 1928100"/>
                    <a:gd name="connsiteY0" fmla="*/ 515209 h 1116064"/>
                    <a:gd name="connsiteX1" fmla="*/ 1892086 w 1928100"/>
                    <a:gd name="connsiteY1" fmla="*/ 613373 h 1116064"/>
                    <a:gd name="connsiteX2" fmla="*/ 1063230 w 1928100"/>
                    <a:gd name="connsiteY2" fmla="*/ 1095696 h 1116064"/>
                    <a:gd name="connsiteX3" fmla="*/ 892012 w 1928100"/>
                    <a:gd name="connsiteY3" fmla="*/ 1095696 h 1116064"/>
                    <a:gd name="connsiteX4" fmla="*/ 35999 w 1928100"/>
                    <a:gd name="connsiteY4" fmla="*/ 600856 h 1116064"/>
                    <a:gd name="connsiteX5" fmla="*/ 41 w 1928100"/>
                    <a:gd name="connsiteY5" fmla="*/ 550181 h 1116064"/>
                    <a:gd name="connsiteX6" fmla="*/ 35999 w 1928100"/>
                    <a:gd name="connsiteY6" fmla="*/ 502692 h 1116064"/>
                    <a:gd name="connsiteX7" fmla="*/ 864854 w 1928100"/>
                    <a:gd name="connsiteY7" fmla="*/ 20369 h 1116064"/>
                    <a:gd name="connsiteX8" fmla="*/ 1036072 w 1928100"/>
                    <a:gd name="connsiteY8" fmla="*/ 20369 h 1116064"/>
                    <a:gd name="connsiteX9" fmla="*/ 1892086 w 1928100"/>
                    <a:gd name="connsiteY9" fmla="*/ 515209 h 111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28100" h="1116064">
                      <a:moveTo>
                        <a:pt x="1892086" y="515209"/>
                      </a:moveTo>
                      <a:cubicBezTo>
                        <a:pt x="1940105" y="542367"/>
                        <a:pt x="1940105" y="586215"/>
                        <a:pt x="1892086" y="613373"/>
                      </a:cubicBezTo>
                      <a:lnTo>
                        <a:pt x="1063230" y="1095696"/>
                      </a:lnTo>
                      <a:cubicBezTo>
                        <a:pt x="1017258" y="1122854"/>
                        <a:pt x="940032" y="1122854"/>
                        <a:pt x="892012" y="1095696"/>
                      </a:cubicBezTo>
                      <a:lnTo>
                        <a:pt x="35999" y="600856"/>
                      </a:lnTo>
                      <a:cubicBezTo>
                        <a:pt x="11268" y="586897"/>
                        <a:pt x="-794" y="568463"/>
                        <a:pt x="41" y="550181"/>
                      </a:cubicBezTo>
                      <a:cubicBezTo>
                        <a:pt x="723" y="532960"/>
                        <a:pt x="12709" y="515892"/>
                        <a:pt x="35999" y="502692"/>
                      </a:cubicBezTo>
                      <a:lnTo>
                        <a:pt x="864854" y="20369"/>
                      </a:lnTo>
                      <a:cubicBezTo>
                        <a:pt x="910826" y="-6790"/>
                        <a:pt x="988052" y="-6790"/>
                        <a:pt x="1036072" y="20369"/>
                      </a:cubicBezTo>
                      <a:lnTo>
                        <a:pt x="1892086" y="515209"/>
                      </a:lnTo>
                      <a:close/>
                    </a:path>
                  </a:pathLst>
                </a:custGeom>
                <a:gradFill flip="none" rotWithShape="1">
                  <a:gsLst>
                    <a:gs pos="16000">
                      <a:srgbClr val="08528C"/>
                    </a:gs>
                    <a:gs pos="52000">
                      <a:srgbClr val="0090FF"/>
                    </a:gs>
                    <a:gs pos="89000">
                      <a:srgbClr val="08528C"/>
                    </a:gs>
                  </a:gsLst>
                  <a:lin ang="0" scaled="1"/>
                  <a:tileRect/>
                </a:gradFill>
                <a:ln w="7580" cap="flat">
                  <a:noFill/>
                  <a:prstDash val="solid"/>
                  <a:miter/>
                </a:ln>
              </p:spPr>
              <p:txBody>
                <a:bodyPr rtlCol="0" anchor="ctr"/>
                <a:lstStyle/>
                <a:p>
                  <a:endParaRPr lang="en-US"/>
                </a:p>
              </p:txBody>
            </p:sp>
          </p:grpSp>
          <p:pic>
            <p:nvPicPr>
              <p:cNvPr id="925" name="Graphic 924">
                <a:extLst>
                  <a:ext uri="{FF2B5EF4-FFF2-40B4-BE49-F238E27FC236}">
                    <a16:creationId xmlns:a16="http://schemas.microsoft.com/office/drawing/2014/main" id="{70488E0D-7C47-B84B-85DD-FE49CB15883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734246">
                <a:off x="6263709" y="4707762"/>
                <a:ext cx="939100" cy="849377"/>
              </a:xfrm>
              <a:prstGeom prst="rect">
                <a:avLst/>
              </a:prstGeom>
            </p:spPr>
          </p:pic>
        </p:grpSp>
        <p:sp>
          <p:nvSpPr>
            <p:cNvPr id="751" name="Rectangle 750">
              <a:extLst>
                <a:ext uri="{FF2B5EF4-FFF2-40B4-BE49-F238E27FC236}">
                  <a16:creationId xmlns:a16="http://schemas.microsoft.com/office/drawing/2014/main" id="{0316D411-9671-FC41-A50D-2FAE4ADA5B74}"/>
                </a:ext>
              </a:extLst>
            </p:cNvPr>
            <p:cNvSpPr/>
            <p:nvPr/>
          </p:nvSpPr>
          <p:spPr bwMode="auto">
            <a:xfrm>
              <a:off x="5191525" y="4779814"/>
              <a:ext cx="1807084" cy="30977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548620"/>
              <a:r>
                <a:rPr lang="en-US" sz="1600">
                  <a:solidFill>
                    <a:srgbClr val="FFFFFF"/>
                  </a:solidFill>
                  <a:latin typeface="Segoe UI Semibold"/>
                </a:rPr>
                <a:t>Data Map</a:t>
              </a:r>
            </a:p>
          </p:txBody>
        </p:sp>
        <p:cxnSp>
          <p:nvCxnSpPr>
            <p:cNvPr id="752" name="Straight Connector 751">
              <a:extLst>
                <a:ext uri="{FF2B5EF4-FFF2-40B4-BE49-F238E27FC236}">
                  <a16:creationId xmlns:a16="http://schemas.microsoft.com/office/drawing/2014/main" id="{6FEEA0E0-AB1C-CA4E-BD7F-5A9AB999F35C}"/>
                </a:ext>
              </a:extLst>
            </p:cNvPr>
            <p:cNvCxnSpPr>
              <a:cxnSpLocks/>
            </p:cNvCxnSpPr>
            <p:nvPr/>
          </p:nvCxnSpPr>
          <p:spPr>
            <a:xfrm>
              <a:off x="6593840" y="1991047"/>
              <a:ext cx="404769" cy="0"/>
            </a:xfrm>
            <a:prstGeom prst="line">
              <a:avLst/>
            </a:prstGeom>
            <a:ln w="9525">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pic>
          <p:nvPicPr>
            <p:cNvPr id="753" name="Graphic 752" descr="Visual platforms that Azure Synapse and Azure Cosmos DB sit on which connect to eachother.&#10;&#10;Azure Cosmos DB also connects to factories worldwide through Azure IoT">
              <a:extLst>
                <a:ext uri="{FF2B5EF4-FFF2-40B4-BE49-F238E27FC236}">
                  <a16:creationId xmlns:a16="http://schemas.microsoft.com/office/drawing/2014/main" id="{F6A8C94D-2480-0743-AB8C-4E5462B3DBE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019252" y="5417576"/>
              <a:ext cx="2151631" cy="1277098"/>
            </a:xfrm>
            <a:prstGeom prst="rect">
              <a:avLst/>
            </a:prstGeom>
          </p:spPr>
        </p:pic>
        <p:pic>
          <p:nvPicPr>
            <p:cNvPr id="754" name="Graphic 753" descr="Visual platforms that Azure Synapse and Azure Cosmos DB sit on which connect to eachother.&#10;&#10;Azure Cosmos DB also connects to factories worldwide through Azure IoT">
              <a:extLst>
                <a:ext uri="{FF2B5EF4-FFF2-40B4-BE49-F238E27FC236}">
                  <a16:creationId xmlns:a16="http://schemas.microsoft.com/office/drawing/2014/main" id="{48D9DCA3-4C42-2746-B254-07641A047C3D}"/>
                </a:ext>
              </a:extLst>
            </p:cNvPr>
            <p:cNvPicPr>
              <a:picLocks noChangeAspect="1"/>
            </p:cNvPicPr>
            <p:nvPr/>
          </p:nvPicPr>
          <p:blipFill rotWithShape="1">
            <a:blip r:embed="rId6">
              <a:extLst>
                <a:ext uri="{96DAC541-7B7A-43D3-8B79-37D633B846F1}">
                  <asvg:svgBlip xmlns:asvg="http://schemas.microsoft.com/office/drawing/2016/SVG/main" r:embed="rId7"/>
                </a:ext>
              </a:extLst>
            </a:blip>
            <a:srcRect r="4284"/>
            <a:stretch/>
          </p:blipFill>
          <p:spPr>
            <a:xfrm>
              <a:off x="7255913" y="3618639"/>
              <a:ext cx="2059448" cy="1277098"/>
            </a:xfrm>
            <a:prstGeom prst="rect">
              <a:avLst/>
            </a:prstGeom>
          </p:spPr>
        </p:pic>
        <p:sp>
          <p:nvSpPr>
            <p:cNvPr id="755" name="Rectangle 754">
              <a:extLst>
                <a:ext uri="{FF2B5EF4-FFF2-40B4-BE49-F238E27FC236}">
                  <a16:creationId xmlns:a16="http://schemas.microsoft.com/office/drawing/2014/main" id="{97DB3A77-0A7F-8A47-B068-D23713A64487}"/>
                </a:ext>
              </a:extLst>
            </p:cNvPr>
            <p:cNvSpPr/>
            <p:nvPr/>
          </p:nvSpPr>
          <p:spPr bwMode="auto">
            <a:xfrm>
              <a:off x="7544468" y="4638694"/>
              <a:ext cx="1574519" cy="30977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548620"/>
              <a:r>
                <a:rPr lang="en-US" sz="1200" err="1">
                  <a:solidFill>
                    <a:srgbClr val="FFFFFF"/>
                  </a:solidFill>
                  <a:latin typeface="Segoe UI Semibold"/>
                </a:rPr>
                <a:t>Multicloud</a:t>
              </a:r>
              <a:endParaRPr lang="en-US" sz="1200">
                <a:solidFill>
                  <a:srgbClr val="FFFFFF"/>
                </a:solidFill>
                <a:latin typeface="Segoe UI Semibold"/>
              </a:endParaRPr>
            </a:p>
          </p:txBody>
        </p:sp>
        <p:pic>
          <p:nvPicPr>
            <p:cNvPr id="756" name="Graphic 755" descr="Visual platforms that Azure Synapse and Azure Cosmos DB sit on which connect to eachother.&#10;&#10;Azure Cosmos DB also connects to factories worldwide through Azure IoT">
              <a:extLst>
                <a:ext uri="{FF2B5EF4-FFF2-40B4-BE49-F238E27FC236}">
                  <a16:creationId xmlns:a16="http://schemas.microsoft.com/office/drawing/2014/main" id="{845ECDE6-4CA0-4C4C-9135-3122137D36B0}"/>
                </a:ext>
              </a:extLst>
            </p:cNvPr>
            <p:cNvPicPr>
              <a:picLocks noChangeAspect="1"/>
            </p:cNvPicPr>
            <p:nvPr/>
          </p:nvPicPr>
          <p:blipFill rotWithShape="1">
            <a:blip r:embed="rId6">
              <a:extLst>
                <a:ext uri="{96DAC541-7B7A-43D3-8B79-37D633B846F1}">
                  <asvg:svgBlip xmlns:asvg="http://schemas.microsoft.com/office/drawing/2016/SVG/main" r:embed="rId7"/>
                </a:ext>
              </a:extLst>
            </a:blip>
            <a:srcRect l="6474"/>
            <a:stretch/>
          </p:blipFill>
          <p:spPr>
            <a:xfrm>
              <a:off x="2932057" y="3618639"/>
              <a:ext cx="2012325" cy="1277098"/>
            </a:xfrm>
            <a:prstGeom prst="rect">
              <a:avLst/>
            </a:prstGeom>
          </p:spPr>
        </p:pic>
        <p:sp>
          <p:nvSpPr>
            <p:cNvPr id="757" name="Rectangle 756">
              <a:extLst>
                <a:ext uri="{FF2B5EF4-FFF2-40B4-BE49-F238E27FC236}">
                  <a16:creationId xmlns:a16="http://schemas.microsoft.com/office/drawing/2014/main" id="{4D63C2B8-9C92-0745-A8A0-2579C3119C8D}"/>
                </a:ext>
              </a:extLst>
            </p:cNvPr>
            <p:cNvSpPr/>
            <p:nvPr/>
          </p:nvSpPr>
          <p:spPr bwMode="auto">
            <a:xfrm>
              <a:off x="2967437" y="4638694"/>
              <a:ext cx="1807084" cy="30977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548620"/>
              <a:r>
                <a:rPr lang="en-US" sz="1200">
                  <a:solidFill>
                    <a:srgbClr val="FFFFFF"/>
                  </a:solidFill>
                  <a:latin typeface="Segoe UI Semibold"/>
                </a:rPr>
                <a:t>On-prem</a:t>
              </a:r>
            </a:p>
          </p:txBody>
        </p:sp>
        <p:grpSp>
          <p:nvGrpSpPr>
            <p:cNvPr id="758" name="Group 757">
              <a:extLst>
                <a:ext uri="{FF2B5EF4-FFF2-40B4-BE49-F238E27FC236}">
                  <a16:creationId xmlns:a16="http://schemas.microsoft.com/office/drawing/2014/main" id="{BD755A3E-4516-5A47-A623-A86E96720BED}"/>
                </a:ext>
              </a:extLst>
            </p:cNvPr>
            <p:cNvGrpSpPr/>
            <p:nvPr/>
          </p:nvGrpSpPr>
          <p:grpSpPr>
            <a:xfrm>
              <a:off x="5019252" y="2151902"/>
              <a:ext cx="2151631" cy="1277098"/>
              <a:chOff x="5019252" y="1986750"/>
              <a:chExt cx="2151631" cy="1277098"/>
            </a:xfrm>
          </p:grpSpPr>
          <p:pic>
            <p:nvPicPr>
              <p:cNvPr id="913" name="Graphic 912" descr="Visual platforms that Azure Synapse and Azure Cosmos DB sit on which connect to eachother.&#10;&#10;Azure Cosmos DB also connects to factories worldwide through Azure IoT">
                <a:extLst>
                  <a:ext uri="{FF2B5EF4-FFF2-40B4-BE49-F238E27FC236}">
                    <a16:creationId xmlns:a16="http://schemas.microsoft.com/office/drawing/2014/main" id="{5312726B-CD2A-1A4A-89E5-896AB9FB576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019252" y="1986750"/>
                <a:ext cx="2151631" cy="1277098"/>
              </a:xfrm>
              <a:prstGeom prst="rect">
                <a:avLst/>
              </a:prstGeom>
            </p:spPr>
          </p:pic>
          <p:grpSp>
            <p:nvGrpSpPr>
              <p:cNvPr id="914" name="Graphic 477">
                <a:extLst>
                  <a:ext uri="{FF2B5EF4-FFF2-40B4-BE49-F238E27FC236}">
                    <a16:creationId xmlns:a16="http://schemas.microsoft.com/office/drawing/2014/main" id="{3BCBF011-F296-D849-AE39-45EE7515B638}"/>
                  </a:ext>
                </a:extLst>
              </p:cNvPr>
              <p:cNvGrpSpPr/>
              <p:nvPr/>
            </p:nvGrpSpPr>
            <p:grpSpPr>
              <a:xfrm>
                <a:off x="5808179" y="2096063"/>
                <a:ext cx="469533" cy="612532"/>
                <a:chOff x="8559573" y="3301988"/>
                <a:chExt cx="445896" cy="581698"/>
              </a:xfrm>
            </p:grpSpPr>
            <p:sp>
              <p:nvSpPr>
                <p:cNvPr id="915" name="Freeform: Shape 484">
                  <a:extLst>
                    <a:ext uri="{FF2B5EF4-FFF2-40B4-BE49-F238E27FC236}">
                      <a16:creationId xmlns:a16="http://schemas.microsoft.com/office/drawing/2014/main" id="{D724C569-CD12-264E-9C98-D67DB447E116}"/>
                    </a:ext>
                  </a:extLst>
                </p:cNvPr>
                <p:cNvSpPr/>
                <p:nvPr/>
              </p:nvSpPr>
              <p:spPr>
                <a:xfrm>
                  <a:off x="8572773" y="3333002"/>
                  <a:ext cx="240079" cy="308212"/>
                </a:xfrm>
                <a:custGeom>
                  <a:avLst/>
                  <a:gdLst>
                    <a:gd name="connsiteX0" fmla="*/ 120405 w 240079"/>
                    <a:gd name="connsiteY0" fmla="*/ 16427 h 308212"/>
                    <a:gd name="connsiteX1" fmla="*/ 240079 w 240079"/>
                    <a:gd name="connsiteY1" fmla="*/ 223325 h 308212"/>
                    <a:gd name="connsiteX2" fmla="*/ 119675 w 240079"/>
                    <a:gd name="connsiteY2" fmla="*/ 291822 h 308212"/>
                    <a:gd name="connsiteX3" fmla="*/ 1 w 240079"/>
                    <a:gd name="connsiteY3" fmla="*/ 84924 h 308212"/>
                    <a:gd name="connsiteX4" fmla="*/ 120405 w 240079"/>
                    <a:gd name="connsiteY4" fmla="*/ 16427 h 30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79" h="308212">
                      <a:moveTo>
                        <a:pt x="120405" y="16427"/>
                      </a:moveTo>
                      <a:cubicBezTo>
                        <a:pt x="186554" y="54562"/>
                        <a:pt x="240287" y="147160"/>
                        <a:pt x="240079" y="223325"/>
                      </a:cubicBezTo>
                      <a:cubicBezTo>
                        <a:pt x="239870" y="299282"/>
                        <a:pt x="185824" y="329957"/>
                        <a:pt x="119675" y="291822"/>
                      </a:cubicBezTo>
                      <a:cubicBezTo>
                        <a:pt x="53317" y="253583"/>
                        <a:pt x="-312" y="160985"/>
                        <a:pt x="1" y="84924"/>
                      </a:cubicBezTo>
                      <a:cubicBezTo>
                        <a:pt x="314" y="9019"/>
                        <a:pt x="54152" y="-21812"/>
                        <a:pt x="120405" y="16427"/>
                      </a:cubicBezTo>
                      <a:close/>
                    </a:path>
                  </a:pathLst>
                </a:custGeom>
                <a:solidFill>
                  <a:schemeClr val="bg1">
                    <a:lumMod val="75000"/>
                    <a:alpha val="50000"/>
                  </a:schemeClr>
                </a:solidFill>
                <a:ln w="5155" cap="flat">
                  <a:noFill/>
                  <a:prstDash val="solid"/>
                  <a:miter/>
                </a:ln>
              </p:spPr>
              <p:txBody>
                <a:bodyPr rtlCol="0" anchor="ctr"/>
                <a:lstStyle/>
                <a:p>
                  <a:endParaRPr lang="en-US"/>
                </a:p>
              </p:txBody>
            </p:sp>
            <p:sp>
              <p:nvSpPr>
                <p:cNvPr id="916" name="Freeform: Shape 485">
                  <a:extLst>
                    <a:ext uri="{FF2B5EF4-FFF2-40B4-BE49-F238E27FC236}">
                      <a16:creationId xmlns:a16="http://schemas.microsoft.com/office/drawing/2014/main" id="{F2C0A9A4-097F-E749-9E21-9536F8FC2CE2}"/>
                    </a:ext>
                  </a:extLst>
                </p:cNvPr>
                <p:cNvSpPr/>
                <p:nvPr/>
              </p:nvSpPr>
              <p:spPr>
                <a:xfrm>
                  <a:off x="8571886" y="3326006"/>
                  <a:ext cx="235748" cy="318568"/>
                </a:xfrm>
                <a:custGeom>
                  <a:avLst/>
                  <a:gdLst>
                    <a:gd name="connsiteX0" fmla="*/ 35111 w 235748"/>
                    <a:gd name="connsiteY0" fmla="*/ 17685 h 318568"/>
                    <a:gd name="connsiteX1" fmla="*/ 65577 w 235748"/>
                    <a:gd name="connsiteY1" fmla="*/ 0 h 318568"/>
                    <a:gd name="connsiteX2" fmla="*/ 30937 w 235748"/>
                    <a:gd name="connsiteY2" fmla="*/ 65732 h 318568"/>
                    <a:gd name="connsiteX3" fmla="*/ 140699 w 235748"/>
                    <a:gd name="connsiteY3" fmla="*/ 278212 h 318568"/>
                    <a:gd name="connsiteX4" fmla="*/ 151028 w 235748"/>
                    <a:gd name="connsiteY4" fmla="*/ 284628 h 318568"/>
                    <a:gd name="connsiteX5" fmla="*/ 235749 w 235748"/>
                    <a:gd name="connsiteY5" fmla="*/ 292819 h 318568"/>
                    <a:gd name="connsiteX6" fmla="*/ 205283 w 235748"/>
                    <a:gd name="connsiteY6" fmla="*/ 310504 h 318568"/>
                    <a:gd name="connsiteX7" fmla="*/ 120562 w 235748"/>
                    <a:gd name="connsiteY7" fmla="*/ 302313 h 318568"/>
                    <a:gd name="connsiteX8" fmla="*/ 110337 w 235748"/>
                    <a:gd name="connsiteY8" fmla="*/ 295897 h 318568"/>
                    <a:gd name="connsiteX9" fmla="*/ 471 w 235748"/>
                    <a:gd name="connsiteY9" fmla="*/ 83417 h 318568"/>
                    <a:gd name="connsiteX10" fmla="*/ 35111 w 235748"/>
                    <a:gd name="connsiteY10" fmla="*/ 17685 h 318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748" h="318568">
                      <a:moveTo>
                        <a:pt x="35111" y="17685"/>
                      </a:moveTo>
                      <a:lnTo>
                        <a:pt x="65577" y="0"/>
                      </a:lnTo>
                      <a:cubicBezTo>
                        <a:pt x="46379" y="11164"/>
                        <a:pt x="33598" y="33440"/>
                        <a:pt x="30937" y="65732"/>
                      </a:cubicBezTo>
                      <a:cubicBezTo>
                        <a:pt x="25094" y="138715"/>
                        <a:pt x="74289" y="233347"/>
                        <a:pt x="140699" y="278212"/>
                      </a:cubicBezTo>
                      <a:cubicBezTo>
                        <a:pt x="144090" y="280559"/>
                        <a:pt x="147637" y="282698"/>
                        <a:pt x="151028" y="284628"/>
                      </a:cubicBezTo>
                      <a:cubicBezTo>
                        <a:pt x="183842" y="303617"/>
                        <a:pt x="213890" y="305496"/>
                        <a:pt x="235749" y="292819"/>
                      </a:cubicBezTo>
                      <a:lnTo>
                        <a:pt x="205283" y="310504"/>
                      </a:lnTo>
                      <a:cubicBezTo>
                        <a:pt x="183424" y="323180"/>
                        <a:pt x="153375" y="321250"/>
                        <a:pt x="120562" y="302313"/>
                      </a:cubicBezTo>
                      <a:cubicBezTo>
                        <a:pt x="117171" y="300279"/>
                        <a:pt x="113728" y="298140"/>
                        <a:pt x="110337" y="295897"/>
                      </a:cubicBezTo>
                      <a:cubicBezTo>
                        <a:pt x="43823" y="251032"/>
                        <a:pt x="-5372" y="156400"/>
                        <a:pt x="471" y="83417"/>
                      </a:cubicBezTo>
                      <a:cubicBezTo>
                        <a:pt x="3132" y="51177"/>
                        <a:pt x="15913" y="28901"/>
                        <a:pt x="35111" y="17685"/>
                      </a:cubicBezTo>
                      <a:close/>
                    </a:path>
                  </a:pathLst>
                </a:custGeom>
                <a:solidFill>
                  <a:schemeClr val="bg1">
                    <a:lumMod val="75000"/>
                  </a:schemeClr>
                </a:solidFill>
                <a:ln w="5155" cap="flat">
                  <a:noFill/>
                  <a:prstDash val="solid"/>
                  <a:miter/>
                </a:ln>
              </p:spPr>
              <p:txBody>
                <a:bodyPr rtlCol="0" anchor="ctr"/>
                <a:lstStyle/>
                <a:p>
                  <a:endParaRPr lang="en-US"/>
                </a:p>
              </p:txBody>
            </p:sp>
            <p:sp>
              <p:nvSpPr>
                <p:cNvPr id="917" name="Freeform: Shape 486">
                  <a:extLst>
                    <a:ext uri="{FF2B5EF4-FFF2-40B4-BE49-F238E27FC236}">
                      <a16:creationId xmlns:a16="http://schemas.microsoft.com/office/drawing/2014/main" id="{61B319C5-2EBB-3F4E-B489-012D9F8D27B2}"/>
                    </a:ext>
                  </a:extLst>
                </p:cNvPr>
                <p:cNvSpPr/>
                <p:nvPr/>
              </p:nvSpPr>
              <p:spPr>
                <a:xfrm>
                  <a:off x="8598232" y="3301988"/>
                  <a:ext cx="135532" cy="42120"/>
                </a:xfrm>
                <a:custGeom>
                  <a:avLst/>
                  <a:gdLst>
                    <a:gd name="connsiteX0" fmla="*/ 0 w 135532"/>
                    <a:gd name="connsiteY0" fmla="*/ 26678 h 42120"/>
                    <a:gd name="connsiteX1" fmla="*/ 30466 w 135532"/>
                    <a:gd name="connsiteY1" fmla="*/ 8994 h 42120"/>
                    <a:gd name="connsiteX2" fmla="*/ 125621 w 135532"/>
                    <a:gd name="connsiteY2" fmla="*/ 18279 h 42120"/>
                    <a:gd name="connsiteX3" fmla="*/ 135532 w 135532"/>
                    <a:gd name="connsiteY3" fmla="*/ 24435 h 42120"/>
                    <a:gd name="connsiteX4" fmla="*/ 105066 w 135532"/>
                    <a:gd name="connsiteY4" fmla="*/ 42120 h 42120"/>
                    <a:gd name="connsiteX5" fmla="*/ 95154 w 135532"/>
                    <a:gd name="connsiteY5" fmla="*/ 35964 h 42120"/>
                    <a:gd name="connsiteX6" fmla="*/ 0 w 135532"/>
                    <a:gd name="connsiteY6" fmla="*/ 26678 h 42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532" h="42120">
                      <a:moveTo>
                        <a:pt x="0" y="26678"/>
                      </a:moveTo>
                      <a:lnTo>
                        <a:pt x="30466" y="8994"/>
                      </a:lnTo>
                      <a:cubicBezTo>
                        <a:pt x="54985" y="-5196"/>
                        <a:pt x="88946" y="-2953"/>
                        <a:pt x="125621" y="18279"/>
                      </a:cubicBezTo>
                      <a:cubicBezTo>
                        <a:pt x="128907" y="20210"/>
                        <a:pt x="132246" y="22244"/>
                        <a:pt x="135532" y="24435"/>
                      </a:cubicBezTo>
                      <a:lnTo>
                        <a:pt x="105066" y="42120"/>
                      </a:lnTo>
                      <a:cubicBezTo>
                        <a:pt x="101675" y="39877"/>
                        <a:pt x="98441" y="37842"/>
                        <a:pt x="95154" y="35964"/>
                      </a:cubicBezTo>
                      <a:cubicBezTo>
                        <a:pt x="58532" y="14888"/>
                        <a:pt x="24623" y="12541"/>
                        <a:pt x="0" y="26678"/>
                      </a:cubicBezTo>
                      <a:close/>
                    </a:path>
                  </a:pathLst>
                </a:custGeom>
                <a:solidFill>
                  <a:srgbClr val="50E6FF"/>
                </a:solidFill>
                <a:ln w="5155" cap="flat">
                  <a:noFill/>
                  <a:prstDash val="solid"/>
                  <a:miter/>
                </a:ln>
              </p:spPr>
              <p:txBody>
                <a:bodyPr rtlCol="0" anchor="ctr"/>
                <a:lstStyle/>
                <a:p>
                  <a:endParaRPr lang="en-US"/>
                </a:p>
              </p:txBody>
            </p:sp>
            <p:sp>
              <p:nvSpPr>
                <p:cNvPr id="918" name="Freeform: Shape 487">
                  <a:extLst>
                    <a:ext uri="{FF2B5EF4-FFF2-40B4-BE49-F238E27FC236}">
                      <a16:creationId xmlns:a16="http://schemas.microsoft.com/office/drawing/2014/main" id="{47F3E8D4-0458-6240-9B2C-D956F1DF039E}"/>
                    </a:ext>
                  </a:extLst>
                </p:cNvPr>
                <p:cNvSpPr/>
                <p:nvPr/>
              </p:nvSpPr>
              <p:spPr>
                <a:xfrm>
                  <a:off x="8703194" y="3326475"/>
                  <a:ext cx="151922" cy="325058"/>
                </a:xfrm>
                <a:custGeom>
                  <a:avLst/>
                  <a:gdLst>
                    <a:gd name="connsiteX0" fmla="*/ 113048 w 151922"/>
                    <a:gd name="connsiteY0" fmla="*/ 307374 h 325058"/>
                    <a:gd name="connsiteX1" fmla="*/ 82582 w 151922"/>
                    <a:gd name="connsiteY1" fmla="*/ 325058 h 325058"/>
                    <a:gd name="connsiteX2" fmla="*/ 120925 w 151922"/>
                    <a:gd name="connsiteY2" fmla="*/ 251867 h 325058"/>
                    <a:gd name="connsiteX3" fmla="*/ 0 w 151922"/>
                    <a:gd name="connsiteY3" fmla="*/ 17685 h 325058"/>
                    <a:gd name="connsiteX4" fmla="*/ 30466 w 151922"/>
                    <a:gd name="connsiteY4" fmla="*/ 0 h 325058"/>
                    <a:gd name="connsiteX5" fmla="*/ 151392 w 151922"/>
                    <a:gd name="connsiteY5" fmla="*/ 234130 h 325058"/>
                    <a:gd name="connsiteX6" fmla="*/ 113048 w 151922"/>
                    <a:gd name="connsiteY6" fmla="*/ 307374 h 3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922" h="325058">
                      <a:moveTo>
                        <a:pt x="113048" y="307374"/>
                      </a:moveTo>
                      <a:lnTo>
                        <a:pt x="82582" y="325058"/>
                      </a:lnTo>
                      <a:cubicBezTo>
                        <a:pt x="103866" y="312695"/>
                        <a:pt x="118056" y="287654"/>
                        <a:pt x="120925" y="251867"/>
                      </a:cubicBezTo>
                      <a:cubicBezTo>
                        <a:pt x="127446" y="171320"/>
                        <a:pt x="73192" y="67244"/>
                        <a:pt x="0" y="17685"/>
                      </a:cubicBezTo>
                      <a:lnTo>
                        <a:pt x="30466" y="0"/>
                      </a:lnTo>
                      <a:cubicBezTo>
                        <a:pt x="103658" y="49403"/>
                        <a:pt x="157913" y="153582"/>
                        <a:pt x="151392" y="234130"/>
                      </a:cubicBezTo>
                      <a:cubicBezTo>
                        <a:pt x="148522" y="269969"/>
                        <a:pt x="134333" y="294905"/>
                        <a:pt x="113048" y="307374"/>
                      </a:cubicBezTo>
                      <a:close/>
                    </a:path>
                  </a:pathLst>
                </a:custGeom>
                <a:solidFill>
                  <a:srgbClr val="50E6FF"/>
                </a:solidFill>
                <a:ln w="5155" cap="flat">
                  <a:noFill/>
                  <a:prstDash val="solid"/>
                  <a:miter/>
                </a:ln>
              </p:spPr>
              <p:txBody>
                <a:bodyPr rtlCol="0" anchor="ctr"/>
                <a:lstStyle/>
                <a:p>
                  <a:endParaRPr lang="en-US"/>
                </a:p>
              </p:txBody>
            </p:sp>
            <p:sp>
              <p:nvSpPr>
                <p:cNvPr id="919" name="Freeform: Shape 488">
                  <a:extLst>
                    <a:ext uri="{FF2B5EF4-FFF2-40B4-BE49-F238E27FC236}">
                      <a16:creationId xmlns:a16="http://schemas.microsoft.com/office/drawing/2014/main" id="{90EB482C-A7C8-8545-845F-A674357416CA}"/>
                    </a:ext>
                  </a:extLst>
                </p:cNvPr>
                <p:cNvSpPr/>
                <p:nvPr/>
              </p:nvSpPr>
              <p:spPr>
                <a:xfrm>
                  <a:off x="8793760" y="3619033"/>
                  <a:ext cx="211709" cy="264653"/>
                </a:xfrm>
                <a:custGeom>
                  <a:avLst/>
                  <a:gdLst>
                    <a:gd name="connsiteX0" fmla="*/ 177632 w 211709"/>
                    <a:gd name="connsiteY0" fmla="*/ 260683 h 264653"/>
                    <a:gd name="connsiteX1" fmla="*/ 0 w 211709"/>
                    <a:gd name="connsiteY1" fmla="*/ 23841 h 264653"/>
                    <a:gd name="connsiteX2" fmla="*/ 31770 w 211709"/>
                    <a:gd name="connsiteY2" fmla="*/ 0 h 264653"/>
                    <a:gd name="connsiteX3" fmla="*/ 209246 w 211709"/>
                    <a:gd name="connsiteY3" fmla="*/ 236634 h 264653"/>
                    <a:gd name="connsiteX4" fmla="*/ 211176 w 211709"/>
                    <a:gd name="connsiteY4" fmla="*/ 247172 h 264653"/>
                    <a:gd name="connsiteX5" fmla="*/ 203194 w 211709"/>
                    <a:gd name="connsiteY5" fmla="*/ 259118 h 264653"/>
                    <a:gd name="connsiteX6" fmla="*/ 185927 w 211709"/>
                    <a:gd name="connsiteY6" fmla="*/ 264648 h 264653"/>
                    <a:gd name="connsiteX7" fmla="*/ 177632 w 211709"/>
                    <a:gd name="connsiteY7" fmla="*/ 260683 h 264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709" h="264653">
                      <a:moveTo>
                        <a:pt x="177632" y="260683"/>
                      </a:moveTo>
                      <a:lnTo>
                        <a:pt x="0" y="23841"/>
                      </a:lnTo>
                      <a:lnTo>
                        <a:pt x="31770" y="0"/>
                      </a:lnTo>
                      <a:lnTo>
                        <a:pt x="209246" y="236634"/>
                      </a:lnTo>
                      <a:cubicBezTo>
                        <a:pt x="211593" y="239607"/>
                        <a:pt x="212324" y="243572"/>
                        <a:pt x="211176" y="247172"/>
                      </a:cubicBezTo>
                      <a:cubicBezTo>
                        <a:pt x="210028" y="251137"/>
                        <a:pt x="207785" y="255988"/>
                        <a:pt x="203194" y="259118"/>
                      </a:cubicBezTo>
                      <a:cubicBezTo>
                        <a:pt x="196047" y="264022"/>
                        <a:pt x="193804" y="264648"/>
                        <a:pt x="185927" y="264648"/>
                      </a:cubicBezTo>
                      <a:cubicBezTo>
                        <a:pt x="182745" y="264752"/>
                        <a:pt x="179510" y="263239"/>
                        <a:pt x="177632" y="260683"/>
                      </a:cubicBezTo>
                      <a:close/>
                    </a:path>
                  </a:pathLst>
                </a:custGeom>
                <a:solidFill>
                  <a:srgbClr val="50E6FF"/>
                </a:solidFill>
                <a:ln w="5155" cap="flat">
                  <a:noFill/>
                  <a:prstDash val="solid"/>
                  <a:miter/>
                </a:ln>
              </p:spPr>
              <p:txBody>
                <a:bodyPr rtlCol="0" anchor="ctr"/>
                <a:lstStyle/>
                <a:p>
                  <a:endParaRPr lang="en-US"/>
                </a:p>
              </p:txBody>
            </p:sp>
            <p:sp>
              <p:nvSpPr>
                <p:cNvPr id="920" name="Freeform: Shape 490">
                  <a:extLst>
                    <a:ext uri="{FF2B5EF4-FFF2-40B4-BE49-F238E27FC236}">
                      <a16:creationId xmlns:a16="http://schemas.microsoft.com/office/drawing/2014/main" id="{97059C00-D07D-E041-8630-100080A1A1A3}"/>
                    </a:ext>
                  </a:extLst>
                </p:cNvPr>
                <p:cNvSpPr/>
                <p:nvPr/>
              </p:nvSpPr>
              <p:spPr>
                <a:xfrm>
                  <a:off x="8559573" y="3319729"/>
                  <a:ext cx="265181" cy="340663"/>
                </a:xfrm>
                <a:custGeom>
                  <a:avLst/>
                  <a:gdLst>
                    <a:gd name="connsiteX0" fmla="*/ 143725 w 265181"/>
                    <a:gd name="connsiteY0" fmla="*/ 24379 h 340663"/>
                    <a:gd name="connsiteX1" fmla="*/ 264650 w 265181"/>
                    <a:gd name="connsiteY1" fmla="*/ 258561 h 340663"/>
                    <a:gd name="connsiteX2" fmla="*/ 132978 w 265181"/>
                    <a:gd name="connsiteY2" fmla="*/ 322728 h 340663"/>
                    <a:gd name="connsiteX3" fmla="*/ 121554 w 265181"/>
                    <a:gd name="connsiteY3" fmla="*/ 315476 h 340663"/>
                    <a:gd name="connsiteX4" fmla="*/ 524 w 265181"/>
                    <a:gd name="connsiteY4" fmla="*/ 81399 h 340663"/>
                    <a:gd name="connsiteX5" fmla="*/ 133813 w 265181"/>
                    <a:gd name="connsiteY5" fmla="*/ 18223 h 340663"/>
                    <a:gd name="connsiteX6" fmla="*/ 143725 w 265181"/>
                    <a:gd name="connsiteY6" fmla="*/ 24379 h 340663"/>
                    <a:gd name="connsiteX7" fmla="*/ 252391 w 265181"/>
                    <a:gd name="connsiteY7" fmla="*/ 250266 h 340663"/>
                    <a:gd name="connsiteX8" fmla="*/ 142629 w 265181"/>
                    <a:gd name="connsiteY8" fmla="*/ 37786 h 340663"/>
                    <a:gd name="connsiteX9" fmla="*/ 133657 w 265181"/>
                    <a:gd name="connsiteY9" fmla="*/ 32256 h 340663"/>
                    <a:gd name="connsiteX10" fmla="*/ 12783 w 265181"/>
                    <a:gd name="connsiteY10" fmla="*/ 89589 h 340663"/>
                    <a:gd name="connsiteX11" fmla="*/ 122545 w 265181"/>
                    <a:gd name="connsiteY11" fmla="*/ 302069 h 340663"/>
                    <a:gd name="connsiteX12" fmla="*/ 132770 w 265181"/>
                    <a:gd name="connsiteY12" fmla="*/ 308486 h 340663"/>
                    <a:gd name="connsiteX13" fmla="*/ 252391 w 265181"/>
                    <a:gd name="connsiteY13" fmla="*/ 250266 h 34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5181" h="340663">
                      <a:moveTo>
                        <a:pt x="143725" y="24379"/>
                      </a:moveTo>
                      <a:cubicBezTo>
                        <a:pt x="216917" y="73834"/>
                        <a:pt x="271171" y="178014"/>
                        <a:pt x="264650" y="258561"/>
                      </a:cubicBezTo>
                      <a:cubicBezTo>
                        <a:pt x="258495" y="334831"/>
                        <a:pt x="201162" y="362114"/>
                        <a:pt x="132978" y="322728"/>
                      </a:cubicBezTo>
                      <a:cubicBezTo>
                        <a:pt x="129274" y="320484"/>
                        <a:pt x="125414" y="318137"/>
                        <a:pt x="121554" y="315476"/>
                      </a:cubicBezTo>
                      <a:cubicBezTo>
                        <a:pt x="48257" y="266178"/>
                        <a:pt x="-5945" y="161842"/>
                        <a:pt x="524" y="81399"/>
                      </a:cubicBezTo>
                      <a:cubicBezTo>
                        <a:pt x="6732" y="4712"/>
                        <a:pt x="65525" y="-21111"/>
                        <a:pt x="133813" y="18223"/>
                      </a:cubicBezTo>
                      <a:cubicBezTo>
                        <a:pt x="136995" y="20153"/>
                        <a:pt x="140438" y="22136"/>
                        <a:pt x="143725" y="24379"/>
                      </a:cubicBezTo>
                      <a:close/>
                      <a:moveTo>
                        <a:pt x="252391" y="250266"/>
                      </a:moveTo>
                      <a:cubicBezTo>
                        <a:pt x="258234" y="177283"/>
                        <a:pt x="209039" y="82651"/>
                        <a:pt x="142629" y="37786"/>
                      </a:cubicBezTo>
                      <a:cubicBezTo>
                        <a:pt x="139656" y="35752"/>
                        <a:pt x="136682" y="33926"/>
                        <a:pt x="133657" y="32256"/>
                      </a:cubicBezTo>
                      <a:cubicBezTo>
                        <a:pt x="71942" y="-3426"/>
                        <a:pt x="18417" y="19945"/>
                        <a:pt x="12783" y="89589"/>
                      </a:cubicBezTo>
                      <a:cubicBezTo>
                        <a:pt x="6940" y="162572"/>
                        <a:pt x="56135" y="257205"/>
                        <a:pt x="122545" y="302069"/>
                      </a:cubicBezTo>
                      <a:cubicBezTo>
                        <a:pt x="125936" y="304417"/>
                        <a:pt x="129483" y="306556"/>
                        <a:pt x="132770" y="308486"/>
                      </a:cubicBezTo>
                      <a:cubicBezTo>
                        <a:pt x="194745" y="344273"/>
                        <a:pt x="246757" y="319441"/>
                        <a:pt x="252391" y="250266"/>
                      </a:cubicBezTo>
                      <a:close/>
                    </a:path>
                  </a:pathLst>
                </a:custGeom>
                <a:solidFill>
                  <a:srgbClr val="0078D4"/>
                </a:solidFill>
                <a:ln w="5155" cap="flat">
                  <a:noFill/>
                  <a:prstDash val="solid"/>
                  <a:miter/>
                </a:ln>
              </p:spPr>
              <p:txBody>
                <a:bodyPr rtlCol="0" anchor="ctr"/>
                <a:lstStyle/>
                <a:p>
                  <a:endParaRPr lang="en-US"/>
                </a:p>
              </p:txBody>
            </p:sp>
            <p:sp>
              <p:nvSpPr>
                <p:cNvPr id="921" name="Freeform: Shape 491">
                  <a:extLst>
                    <a:ext uri="{FF2B5EF4-FFF2-40B4-BE49-F238E27FC236}">
                      <a16:creationId xmlns:a16="http://schemas.microsoft.com/office/drawing/2014/main" id="{2589885C-FF4F-504D-9AA4-42305187561D}"/>
                    </a:ext>
                  </a:extLst>
                </p:cNvPr>
                <p:cNvSpPr/>
                <p:nvPr/>
              </p:nvSpPr>
              <p:spPr>
                <a:xfrm>
                  <a:off x="8647687" y="3477658"/>
                  <a:ext cx="113674" cy="91398"/>
                </a:xfrm>
                <a:custGeom>
                  <a:avLst/>
                  <a:gdLst>
                    <a:gd name="connsiteX0" fmla="*/ 113674 w 113674"/>
                    <a:gd name="connsiteY0" fmla="*/ 91398 h 91398"/>
                    <a:gd name="connsiteX1" fmla="*/ 113674 w 113674"/>
                    <a:gd name="connsiteY1" fmla="*/ 65419 h 91398"/>
                    <a:gd name="connsiteX2" fmla="*/ 1148 w 113674"/>
                    <a:gd name="connsiteY2" fmla="*/ 0 h 91398"/>
                    <a:gd name="connsiteX3" fmla="*/ 0 w 113674"/>
                    <a:gd name="connsiteY3" fmla="*/ 25980 h 91398"/>
                    <a:gd name="connsiteX4" fmla="*/ 113674 w 113674"/>
                    <a:gd name="connsiteY4" fmla="*/ 91398 h 913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74" h="91398">
                      <a:moveTo>
                        <a:pt x="113674" y="91398"/>
                      </a:moveTo>
                      <a:lnTo>
                        <a:pt x="113674" y="65419"/>
                      </a:lnTo>
                      <a:lnTo>
                        <a:pt x="1148" y="0"/>
                      </a:lnTo>
                      <a:lnTo>
                        <a:pt x="0" y="25980"/>
                      </a:lnTo>
                      <a:lnTo>
                        <a:pt x="113674" y="91398"/>
                      </a:lnTo>
                      <a:close/>
                    </a:path>
                  </a:pathLst>
                </a:custGeom>
                <a:solidFill>
                  <a:schemeClr val="bg2"/>
                </a:solidFill>
                <a:ln w="5155" cap="flat">
                  <a:noFill/>
                  <a:prstDash val="solid"/>
                  <a:miter/>
                </a:ln>
              </p:spPr>
              <p:txBody>
                <a:bodyPr rtlCol="0" anchor="ctr"/>
                <a:lstStyle/>
                <a:p>
                  <a:endParaRPr lang="en-US"/>
                </a:p>
              </p:txBody>
            </p:sp>
            <p:sp>
              <p:nvSpPr>
                <p:cNvPr id="922" name="Freeform: Shape 492">
                  <a:extLst>
                    <a:ext uri="{FF2B5EF4-FFF2-40B4-BE49-F238E27FC236}">
                      <a16:creationId xmlns:a16="http://schemas.microsoft.com/office/drawing/2014/main" id="{4A14150F-350F-D340-B4C6-0010A37D0DF2}"/>
                    </a:ext>
                  </a:extLst>
                </p:cNvPr>
                <p:cNvSpPr/>
                <p:nvPr/>
              </p:nvSpPr>
              <p:spPr>
                <a:xfrm>
                  <a:off x="8647687" y="3430446"/>
                  <a:ext cx="113674" cy="91293"/>
                </a:xfrm>
                <a:custGeom>
                  <a:avLst/>
                  <a:gdLst>
                    <a:gd name="connsiteX0" fmla="*/ 113674 w 113674"/>
                    <a:gd name="connsiteY0" fmla="*/ 91294 h 91293"/>
                    <a:gd name="connsiteX1" fmla="*/ 113674 w 113674"/>
                    <a:gd name="connsiteY1" fmla="*/ 65314 h 91293"/>
                    <a:gd name="connsiteX2" fmla="*/ 1148 w 113674"/>
                    <a:gd name="connsiteY2" fmla="*/ 0 h 91293"/>
                    <a:gd name="connsiteX3" fmla="*/ 0 w 113674"/>
                    <a:gd name="connsiteY3" fmla="*/ 25980 h 91293"/>
                    <a:gd name="connsiteX4" fmla="*/ 113674 w 113674"/>
                    <a:gd name="connsiteY4" fmla="*/ 91294 h 91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74" h="91293">
                      <a:moveTo>
                        <a:pt x="113674" y="91294"/>
                      </a:moveTo>
                      <a:lnTo>
                        <a:pt x="113674" y="65314"/>
                      </a:lnTo>
                      <a:lnTo>
                        <a:pt x="1148" y="0"/>
                      </a:lnTo>
                      <a:lnTo>
                        <a:pt x="0" y="25980"/>
                      </a:lnTo>
                      <a:lnTo>
                        <a:pt x="113674" y="91294"/>
                      </a:lnTo>
                      <a:close/>
                    </a:path>
                  </a:pathLst>
                </a:custGeom>
                <a:solidFill>
                  <a:srgbClr val="0078D4"/>
                </a:solidFill>
                <a:ln w="5155" cap="flat">
                  <a:noFill/>
                  <a:prstDash val="solid"/>
                  <a:miter/>
                </a:ln>
              </p:spPr>
              <p:txBody>
                <a:bodyPr rtlCol="0" anchor="ctr"/>
                <a:lstStyle/>
                <a:p>
                  <a:endParaRPr lang="en-US"/>
                </a:p>
              </p:txBody>
            </p:sp>
            <p:sp>
              <p:nvSpPr>
                <p:cNvPr id="923" name="Freeform: Shape 493">
                  <a:extLst>
                    <a:ext uri="{FF2B5EF4-FFF2-40B4-BE49-F238E27FC236}">
                      <a16:creationId xmlns:a16="http://schemas.microsoft.com/office/drawing/2014/main" id="{A53981A3-3804-524E-826C-0BF232598E6D}"/>
                    </a:ext>
                  </a:extLst>
                </p:cNvPr>
                <p:cNvSpPr/>
                <p:nvPr/>
              </p:nvSpPr>
              <p:spPr>
                <a:xfrm>
                  <a:off x="8647687" y="3383130"/>
                  <a:ext cx="113674" cy="91293"/>
                </a:xfrm>
                <a:custGeom>
                  <a:avLst/>
                  <a:gdLst>
                    <a:gd name="connsiteX0" fmla="*/ 113674 w 113674"/>
                    <a:gd name="connsiteY0" fmla="*/ 91294 h 91293"/>
                    <a:gd name="connsiteX1" fmla="*/ 113674 w 113674"/>
                    <a:gd name="connsiteY1" fmla="*/ 65419 h 91293"/>
                    <a:gd name="connsiteX2" fmla="*/ 1148 w 113674"/>
                    <a:gd name="connsiteY2" fmla="*/ 0 h 91293"/>
                    <a:gd name="connsiteX3" fmla="*/ 0 w 113674"/>
                    <a:gd name="connsiteY3" fmla="*/ 25980 h 91293"/>
                    <a:gd name="connsiteX4" fmla="*/ 113674 w 113674"/>
                    <a:gd name="connsiteY4" fmla="*/ 91294 h 91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74" h="91293">
                      <a:moveTo>
                        <a:pt x="113674" y="91294"/>
                      </a:moveTo>
                      <a:lnTo>
                        <a:pt x="113674" y="65419"/>
                      </a:lnTo>
                      <a:lnTo>
                        <a:pt x="1148" y="0"/>
                      </a:lnTo>
                      <a:lnTo>
                        <a:pt x="0" y="25980"/>
                      </a:lnTo>
                      <a:lnTo>
                        <a:pt x="113674" y="91294"/>
                      </a:lnTo>
                      <a:close/>
                    </a:path>
                  </a:pathLst>
                </a:custGeom>
                <a:solidFill>
                  <a:srgbClr val="0078D4"/>
                </a:solidFill>
                <a:ln w="5155" cap="flat">
                  <a:noFill/>
                  <a:prstDash val="solid"/>
                  <a:miter/>
                </a:ln>
              </p:spPr>
              <p:txBody>
                <a:bodyPr rtlCol="0" anchor="ctr"/>
                <a:lstStyle/>
                <a:p>
                  <a:endParaRPr lang="en-US"/>
                </a:p>
              </p:txBody>
            </p:sp>
          </p:grpSp>
        </p:grpSp>
        <p:pic>
          <p:nvPicPr>
            <p:cNvPr id="759" name="Graphic 758" descr="Visual platforms that Azure Synapse and Azure Cosmos DB sit on which connect to eachother.&#10;&#10;Azure Cosmos DB also connects to factories worldwide through Azure IoT">
              <a:extLst>
                <a:ext uri="{FF2B5EF4-FFF2-40B4-BE49-F238E27FC236}">
                  <a16:creationId xmlns:a16="http://schemas.microsoft.com/office/drawing/2014/main" id="{C4C1F276-6BBD-264A-8325-972E5E2CDFA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019252" y="1440424"/>
              <a:ext cx="2151631" cy="1277098"/>
            </a:xfrm>
            <a:prstGeom prst="rect">
              <a:avLst/>
            </a:prstGeom>
          </p:spPr>
        </p:pic>
        <p:sp>
          <p:nvSpPr>
            <p:cNvPr id="760" name="Rectangle 759">
              <a:extLst>
                <a:ext uri="{FF2B5EF4-FFF2-40B4-BE49-F238E27FC236}">
                  <a16:creationId xmlns:a16="http://schemas.microsoft.com/office/drawing/2014/main" id="{F3B46A15-E1FC-2847-8627-9FC1954769E6}"/>
                </a:ext>
              </a:extLst>
            </p:cNvPr>
            <p:cNvSpPr/>
            <p:nvPr/>
          </p:nvSpPr>
          <p:spPr bwMode="auto">
            <a:xfrm>
              <a:off x="6885626" y="1834738"/>
              <a:ext cx="1642804" cy="30977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defTabSz="548620"/>
              <a:r>
                <a:rPr lang="en-US" sz="1300">
                  <a:solidFill>
                    <a:srgbClr val="FFFFFF"/>
                  </a:solidFill>
                  <a:latin typeface="Segoe UI Semibold"/>
                </a:rPr>
                <a:t>Data Insights</a:t>
              </a:r>
            </a:p>
          </p:txBody>
        </p:sp>
        <p:grpSp>
          <p:nvGrpSpPr>
            <p:cNvPr id="761" name="Graphic 3">
              <a:extLst>
                <a:ext uri="{FF2B5EF4-FFF2-40B4-BE49-F238E27FC236}">
                  <a16:creationId xmlns:a16="http://schemas.microsoft.com/office/drawing/2014/main" id="{127E85F4-68F6-CD48-8651-02814E4290DA}"/>
                </a:ext>
              </a:extLst>
            </p:cNvPr>
            <p:cNvGrpSpPr/>
            <p:nvPr/>
          </p:nvGrpSpPr>
          <p:grpSpPr>
            <a:xfrm>
              <a:off x="5692431" y="1581733"/>
              <a:ext cx="735554" cy="628453"/>
              <a:chOff x="8274335" y="3374356"/>
              <a:chExt cx="1113248" cy="951153"/>
            </a:xfrm>
          </p:grpSpPr>
          <p:sp>
            <p:nvSpPr>
              <p:cNvPr id="861" name="Freeform: Shape 222">
                <a:extLst>
                  <a:ext uri="{FF2B5EF4-FFF2-40B4-BE49-F238E27FC236}">
                    <a16:creationId xmlns:a16="http://schemas.microsoft.com/office/drawing/2014/main" id="{A16C745A-8A63-654F-BEBA-EB4D4E983CF6}"/>
                  </a:ext>
                </a:extLst>
              </p:cNvPr>
              <p:cNvSpPr/>
              <p:nvPr/>
            </p:nvSpPr>
            <p:spPr>
              <a:xfrm>
                <a:off x="8274335" y="3675210"/>
                <a:ext cx="1113248" cy="650298"/>
              </a:xfrm>
              <a:custGeom>
                <a:avLst/>
                <a:gdLst>
                  <a:gd name="connsiteX0" fmla="*/ 1107985 w 1113248"/>
                  <a:gd name="connsiteY0" fmla="*/ 540821 h 650298"/>
                  <a:gd name="connsiteX1" fmla="*/ 921671 w 1113248"/>
                  <a:gd name="connsiteY1" fmla="*/ 647026 h 650298"/>
                  <a:gd name="connsiteX2" fmla="*/ 896258 w 1113248"/>
                  <a:gd name="connsiteY2" fmla="*/ 646799 h 650298"/>
                  <a:gd name="connsiteX3" fmla="*/ 5121 w 1113248"/>
                  <a:gd name="connsiteY3" fmla="*/ 131628 h 650298"/>
                  <a:gd name="connsiteX4" fmla="*/ 5121 w 1113248"/>
                  <a:gd name="connsiteY4" fmla="*/ 113649 h 650298"/>
                  <a:gd name="connsiteX5" fmla="*/ 189235 w 1113248"/>
                  <a:gd name="connsiteY5" fmla="*/ 3272 h 650298"/>
                  <a:gd name="connsiteX6" fmla="*/ 213207 w 1113248"/>
                  <a:gd name="connsiteY6" fmla="*/ 3272 h 650298"/>
                  <a:gd name="connsiteX7" fmla="*/ 1107985 w 1113248"/>
                  <a:gd name="connsiteY7" fmla="*/ 522691 h 650298"/>
                  <a:gd name="connsiteX8" fmla="*/ 1107985 w 1113248"/>
                  <a:gd name="connsiteY8" fmla="*/ 540821 h 650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13248" h="650298">
                    <a:moveTo>
                      <a:pt x="1107985" y="540821"/>
                    </a:moveTo>
                    <a:lnTo>
                      <a:pt x="921671" y="647026"/>
                    </a:lnTo>
                    <a:cubicBezTo>
                      <a:pt x="913706" y="651427"/>
                      <a:pt x="903996" y="651427"/>
                      <a:pt x="896258" y="646799"/>
                    </a:cubicBezTo>
                    <a:lnTo>
                      <a:pt x="5121" y="131628"/>
                    </a:lnTo>
                    <a:cubicBezTo>
                      <a:pt x="-1707" y="127759"/>
                      <a:pt x="-1707" y="117670"/>
                      <a:pt x="5121" y="113649"/>
                    </a:cubicBezTo>
                    <a:lnTo>
                      <a:pt x="189235" y="3272"/>
                    </a:lnTo>
                    <a:cubicBezTo>
                      <a:pt x="196669" y="-1053"/>
                      <a:pt x="205697" y="-1128"/>
                      <a:pt x="213207" y="3272"/>
                    </a:cubicBezTo>
                    <a:lnTo>
                      <a:pt x="1107985" y="522691"/>
                    </a:lnTo>
                    <a:cubicBezTo>
                      <a:pt x="1115041" y="526711"/>
                      <a:pt x="1114965" y="536725"/>
                      <a:pt x="1107985" y="540821"/>
                    </a:cubicBezTo>
                    <a:close/>
                  </a:path>
                </a:pathLst>
              </a:custGeom>
              <a:noFill/>
              <a:ln w="1227" cap="flat">
                <a:solidFill>
                  <a:srgbClr val="50E6FF">
                    <a:alpha val="20000"/>
                  </a:srgbClr>
                </a:solidFill>
                <a:prstDash val="solid"/>
                <a:round/>
              </a:ln>
            </p:spPr>
            <p:txBody>
              <a:bodyPr rtlCol="0" anchor="ctr"/>
              <a:lstStyle/>
              <a:p>
                <a:endParaRPr lang="en-US"/>
              </a:p>
            </p:txBody>
          </p:sp>
          <p:sp>
            <p:nvSpPr>
              <p:cNvPr id="862" name="Freeform: Shape 223">
                <a:extLst>
                  <a:ext uri="{FF2B5EF4-FFF2-40B4-BE49-F238E27FC236}">
                    <a16:creationId xmlns:a16="http://schemas.microsoft.com/office/drawing/2014/main" id="{18B3D59A-28C5-5448-BBFE-859C182E4A68}"/>
                  </a:ext>
                </a:extLst>
              </p:cNvPr>
              <p:cNvSpPr/>
              <p:nvPr/>
            </p:nvSpPr>
            <p:spPr>
              <a:xfrm>
                <a:off x="8301076" y="3694849"/>
                <a:ext cx="1058202" cy="613069"/>
              </a:xfrm>
              <a:custGeom>
                <a:avLst/>
                <a:gdLst>
                  <a:gd name="connsiteX0" fmla="*/ 184342 w 1058202"/>
                  <a:gd name="connsiteY0" fmla="*/ 2674 h 613069"/>
                  <a:gd name="connsiteX1" fmla="*/ 1054390 w 1058202"/>
                  <a:gd name="connsiteY1" fmla="*/ 505404 h 613069"/>
                  <a:gd name="connsiteX2" fmla="*/ 1054390 w 1058202"/>
                  <a:gd name="connsiteY2" fmla="*/ 518528 h 613069"/>
                  <a:gd name="connsiteX3" fmla="*/ 892199 w 1058202"/>
                  <a:gd name="connsiteY3" fmla="*/ 610395 h 613069"/>
                  <a:gd name="connsiteX4" fmla="*/ 872324 w 1058202"/>
                  <a:gd name="connsiteY4" fmla="*/ 610395 h 613069"/>
                  <a:gd name="connsiteX5" fmla="*/ 4324 w 1058202"/>
                  <a:gd name="connsiteY5" fmla="*/ 110093 h 613069"/>
                  <a:gd name="connsiteX6" fmla="*/ 4324 w 1058202"/>
                  <a:gd name="connsiteY6" fmla="*/ 95300 h 613069"/>
                  <a:gd name="connsiteX7" fmla="*/ 164694 w 1058202"/>
                  <a:gd name="connsiteY7" fmla="*/ 2674 h 613069"/>
                  <a:gd name="connsiteX8" fmla="*/ 184342 w 1058202"/>
                  <a:gd name="connsiteY8" fmla="*/ 2674 h 613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8202" h="613069">
                    <a:moveTo>
                      <a:pt x="184342" y="2674"/>
                    </a:moveTo>
                    <a:lnTo>
                      <a:pt x="1054390" y="505404"/>
                    </a:lnTo>
                    <a:cubicBezTo>
                      <a:pt x="1059548" y="508362"/>
                      <a:pt x="1059397" y="515569"/>
                      <a:pt x="1054390" y="518528"/>
                    </a:cubicBezTo>
                    <a:lnTo>
                      <a:pt x="892199" y="610395"/>
                    </a:lnTo>
                    <a:cubicBezTo>
                      <a:pt x="886130" y="613961"/>
                      <a:pt x="878469" y="613961"/>
                      <a:pt x="872324" y="610395"/>
                    </a:cubicBezTo>
                    <a:lnTo>
                      <a:pt x="4324" y="110093"/>
                    </a:lnTo>
                    <a:cubicBezTo>
                      <a:pt x="-1441" y="106755"/>
                      <a:pt x="-1441" y="98562"/>
                      <a:pt x="4324" y="95300"/>
                    </a:cubicBezTo>
                    <a:lnTo>
                      <a:pt x="164694" y="2674"/>
                    </a:lnTo>
                    <a:cubicBezTo>
                      <a:pt x="170839" y="-891"/>
                      <a:pt x="178273" y="-891"/>
                      <a:pt x="184342" y="2674"/>
                    </a:cubicBezTo>
                    <a:close/>
                  </a:path>
                </a:pathLst>
              </a:custGeom>
              <a:noFill/>
              <a:ln w="1903" cap="flat">
                <a:solidFill>
                  <a:srgbClr val="50E6FF">
                    <a:alpha val="28000"/>
                  </a:srgbClr>
                </a:solidFill>
                <a:prstDash val="solid"/>
                <a:round/>
              </a:ln>
            </p:spPr>
            <p:txBody>
              <a:bodyPr rtlCol="0" anchor="ctr"/>
              <a:lstStyle/>
              <a:p>
                <a:endParaRPr lang="en-US"/>
              </a:p>
            </p:txBody>
          </p:sp>
          <p:sp>
            <p:nvSpPr>
              <p:cNvPr id="863" name="Freeform: Shape 224">
                <a:extLst>
                  <a:ext uri="{FF2B5EF4-FFF2-40B4-BE49-F238E27FC236}">
                    <a16:creationId xmlns:a16="http://schemas.microsoft.com/office/drawing/2014/main" id="{FD758D40-33FB-714B-8AB8-2F424CC02680}"/>
                  </a:ext>
                </a:extLst>
              </p:cNvPr>
              <p:cNvSpPr/>
              <p:nvPr/>
            </p:nvSpPr>
            <p:spPr>
              <a:xfrm>
                <a:off x="8330927" y="3712476"/>
                <a:ext cx="997437" cy="579322"/>
              </a:xfrm>
              <a:custGeom>
                <a:avLst/>
                <a:gdLst>
                  <a:gd name="connsiteX0" fmla="*/ 150546 w 997437"/>
                  <a:gd name="connsiteY0" fmla="*/ 1281 h 579322"/>
                  <a:gd name="connsiteX1" fmla="*/ 993967 w 997437"/>
                  <a:gd name="connsiteY1" fmla="*/ 488991 h 579322"/>
                  <a:gd name="connsiteX2" fmla="*/ 993967 w 997437"/>
                  <a:gd name="connsiteY2" fmla="*/ 500825 h 579322"/>
                  <a:gd name="connsiteX3" fmla="*/ 858707 w 997437"/>
                  <a:gd name="connsiteY3" fmla="*/ 577672 h 579322"/>
                  <a:gd name="connsiteX4" fmla="*/ 846341 w 997437"/>
                  <a:gd name="connsiteY4" fmla="*/ 577672 h 579322"/>
                  <a:gd name="connsiteX5" fmla="*/ 3755 w 997437"/>
                  <a:gd name="connsiteY5" fmla="*/ 92769 h 579322"/>
                  <a:gd name="connsiteX6" fmla="*/ 3755 w 997437"/>
                  <a:gd name="connsiteY6" fmla="*/ 79646 h 579322"/>
                  <a:gd name="connsiteX7" fmla="*/ 139015 w 997437"/>
                  <a:gd name="connsiteY7" fmla="*/ 1509 h 579322"/>
                  <a:gd name="connsiteX8" fmla="*/ 150546 w 997437"/>
                  <a:gd name="connsiteY8" fmla="*/ 1281 h 579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7437" h="579322">
                    <a:moveTo>
                      <a:pt x="150546" y="1281"/>
                    </a:moveTo>
                    <a:lnTo>
                      <a:pt x="993967" y="488991"/>
                    </a:lnTo>
                    <a:cubicBezTo>
                      <a:pt x="998594" y="491798"/>
                      <a:pt x="998594" y="498246"/>
                      <a:pt x="993967" y="500825"/>
                    </a:cubicBezTo>
                    <a:lnTo>
                      <a:pt x="858707" y="577672"/>
                    </a:lnTo>
                    <a:cubicBezTo>
                      <a:pt x="854838" y="579872"/>
                      <a:pt x="850210" y="579872"/>
                      <a:pt x="846341" y="577672"/>
                    </a:cubicBezTo>
                    <a:lnTo>
                      <a:pt x="3755" y="92769"/>
                    </a:lnTo>
                    <a:cubicBezTo>
                      <a:pt x="-1252" y="89811"/>
                      <a:pt x="-1252" y="82604"/>
                      <a:pt x="3755" y="79646"/>
                    </a:cubicBezTo>
                    <a:lnTo>
                      <a:pt x="139015" y="1509"/>
                    </a:lnTo>
                    <a:cubicBezTo>
                      <a:pt x="142580" y="-463"/>
                      <a:pt x="146980" y="-463"/>
                      <a:pt x="150546" y="1281"/>
                    </a:cubicBezTo>
                    <a:close/>
                  </a:path>
                </a:pathLst>
              </a:custGeom>
              <a:noFill/>
              <a:ln w="2577" cap="flat">
                <a:solidFill>
                  <a:srgbClr val="50E6FF">
                    <a:alpha val="35000"/>
                  </a:srgbClr>
                </a:solidFill>
                <a:prstDash val="solid"/>
                <a:round/>
              </a:ln>
            </p:spPr>
            <p:txBody>
              <a:bodyPr rtlCol="0" anchor="ctr"/>
              <a:lstStyle/>
              <a:p>
                <a:endParaRPr lang="en-US"/>
              </a:p>
            </p:txBody>
          </p:sp>
          <p:sp>
            <p:nvSpPr>
              <p:cNvPr id="864" name="Freeform: Shape 225">
                <a:extLst>
                  <a:ext uri="{FF2B5EF4-FFF2-40B4-BE49-F238E27FC236}">
                    <a16:creationId xmlns:a16="http://schemas.microsoft.com/office/drawing/2014/main" id="{A796AD0E-5A5D-1846-B591-133CC8C427C5}"/>
                  </a:ext>
                </a:extLst>
              </p:cNvPr>
              <p:cNvSpPr/>
              <p:nvPr/>
            </p:nvSpPr>
            <p:spPr>
              <a:xfrm>
                <a:off x="8365443" y="3729944"/>
                <a:ext cx="930755" cy="545373"/>
              </a:xfrm>
              <a:custGeom>
                <a:avLst/>
                <a:gdLst>
                  <a:gd name="connsiteX0" fmla="*/ 115346 w 930755"/>
                  <a:gd name="connsiteY0" fmla="*/ 1489 h 545373"/>
                  <a:gd name="connsiteX1" fmla="*/ 927285 w 930755"/>
                  <a:gd name="connsiteY1" fmla="*/ 471371 h 545373"/>
                  <a:gd name="connsiteX2" fmla="*/ 927285 w 930755"/>
                  <a:gd name="connsiteY2" fmla="*/ 483205 h 545373"/>
                  <a:gd name="connsiteX3" fmla="*/ 822597 w 930755"/>
                  <a:gd name="connsiteY3" fmla="*/ 544122 h 545373"/>
                  <a:gd name="connsiteX4" fmla="*/ 812963 w 930755"/>
                  <a:gd name="connsiteY4" fmla="*/ 544122 h 545373"/>
                  <a:gd name="connsiteX5" fmla="*/ 3300 w 930755"/>
                  <a:gd name="connsiteY5" fmla="*/ 74695 h 545373"/>
                  <a:gd name="connsiteX6" fmla="*/ 3300 w 930755"/>
                  <a:gd name="connsiteY6" fmla="*/ 62860 h 545373"/>
                  <a:gd name="connsiteX7" fmla="*/ 104878 w 930755"/>
                  <a:gd name="connsiteY7" fmla="*/ 1413 h 545373"/>
                  <a:gd name="connsiteX8" fmla="*/ 115346 w 930755"/>
                  <a:gd name="connsiteY8" fmla="*/ 1489 h 545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0755" h="545373">
                    <a:moveTo>
                      <a:pt x="115346" y="1489"/>
                    </a:moveTo>
                    <a:lnTo>
                      <a:pt x="927285" y="471371"/>
                    </a:lnTo>
                    <a:cubicBezTo>
                      <a:pt x="931913" y="474026"/>
                      <a:pt x="931913" y="480626"/>
                      <a:pt x="927285" y="483205"/>
                    </a:cubicBezTo>
                    <a:lnTo>
                      <a:pt x="822597" y="544122"/>
                    </a:lnTo>
                    <a:cubicBezTo>
                      <a:pt x="819638" y="545790"/>
                      <a:pt x="815845" y="545790"/>
                      <a:pt x="812963" y="544122"/>
                    </a:cubicBezTo>
                    <a:lnTo>
                      <a:pt x="3300" y="74695"/>
                    </a:lnTo>
                    <a:cubicBezTo>
                      <a:pt x="-1100" y="72039"/>
                      <a:pt x="-1100" y="65440"/>
                      <a:pt x="3300" y="62860"/>
                    </a:cubicBezTo>
                    <a:lnTo>
                      <a:pt x="104878" y="1413"/>
                    </a:lnTo>
                    <a:cubicBezTo>
                      <a:pt x="108140" y="-483"/>
                      <a:pt x="112236" y="-483"/>
                      <a:pt x="115346" y="1489"/>
                    </a:cubicBezTo>
                    <a:close/>
                  </a:path>
                </a:pathLst>
              </a:custGeom>
              <a:noFill/>
              <a:ln w="3252" cap="flat">
                <a:solidFill>
                  <a:srgbClr val="50E6FF">
                    <a:alpha val="60000"/>
                  </a:srgbClr>
                </a:solidFill>
                <a:prstDash val="solid"/>
                <a:round/>
              </a:ln>
            </p:spPr>
            <p:txBody>
              <a:bodyPr rtlCol="0" anchor="ctr"/>
              <a:lstStyle/>
              <a:p>
                <a:endParaRPr lang="en-US"/>
              </a:p>
            </p:txBody>
          </p:sp>
          <p:sp>
            <p:nvSpPr>
              <p:cNvPr id="865" name="Freeform: Shape 226">
                <a:extLst>
                  <a:ext uri="{FF2B5EF4-FFF2-40B4-BE49-F238E27FC236}">
                    <a16:creationId xmlns:a16="http://schemas.microsoft.com/office/drawing/2014/main" id="{AE3808BE-868B-E748-86E7-24B4DB1EBA3F}"/>
                  </a:ext>
                </a:extLst>
              </p:cNvPr>
              <p:cNvSpPr/>
              <p:nvPr/>
            </p:nvSpPr>
            <p:spPr>
              <a:xfrm>
                <a:off x="8398709" y="3747249"/>
                <a:ext cx="865287" cy="508685"/>
              </a:xfrm>
              <a:custGeom>
                <a:avLst/>
                <a:gdLst>
                  <a:gd name="connsiteX0" fmla="*/ 80640 w 865287"/>
                  <a:gd name="connsiteY0" fmla="*/ 798 h 508685"/>
                  <a:gd name="connsiteX1" fmla="*/ 862614 w 865287"/>
                  <a:gd name="connsiteY1" fmla="*/ 454900 h 508685"/>
                  <a:gd name="connsiteX2" fmla="*/ 862614 w 865287"/>
                  <a:gd name="connsiteY2" fmla="*/ 464004 h 508685"/>
                  <a:gd name="connsiteX3" fmla="*/ 786904 w 865287"/>
                  <a:gd name="connsiteY3" fmla="*/ 508003 h 508685"/>
                  <a:gd name="connsiteX4" fmla="*/ 781898 w 865287"/>
                  <a:gd name="connsiteY4" fmla="*/ 508003 h 508685"/>
                  <a:gd name="connsiteX5" fmla="*/ 2503 w 865287"/>
                  <a:gd name="connsiteY5" fmla="*/ 57390 h 508685"/>
                  <a:gd name="connsiteX6" fmla="*/ 2503 w 865287"/>
                  <a:gd name="connsiteY6" fmla="*/ 48438 h 508685"/>
                  <a:gd name="connsiteX7" fmla="*/ 73206 w 865287"/>
                  <a:gd name="connsiteY7" fmla="*/ 1101 h 508685"/>
                  <a:gd name="connsiteX8" fmla="*/ 80640 w 865287"/>
                  <a:gd name="connsiteY8" fmla="*/ 798 h 508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65287" h="508685">
                    <a:moveTo>
                      <a:pt x="80640" y="798"/>
                    </a:moveTo>
                    <a:lnTo>
                      <a:pt x="862614" y="454900"/>
                    </a:lnTo>
                    <a:cubicBezTo>
                      <a:pt x="866179" y="456873"/>
                      <a:pt x="866179" y="461955"/>
                      <a:pt x="862614" y="464004"/>
                    </a:cubicBezTo>
                    <a:lnTo>
                      <a:pt x="786904" y="508003"/>
                    </a:lnTo>
                    <a:cubicBezTo>
                      <a:pt x="785235" y="508913"/>
                      <a:pt x="783339" y="508913"/>
                      <a:pt x="781898" y="508003"/>
                    </a:cubicBezTo>
                    <a:lnTo>
                      <a:pt x="2503" y="57390"/>
                    </a:lnTo>
                    <a:cubicBezTo>
                      <a:pt x="-834" y="55493"/>
                      <a:pt x="-834" y="50562"/>
                      <a:pt x="2503" y="48438"/>
                    </a:cubicBezTo>
                    <a:lnTo>
                      <a:pt x="73206" y="1101"/>
                    </a:lnTo>
                    <a:cubicBezTo>
                      <a:pt x="75482" y="-189"/>
                      <a:pt x="78440" y="-416"/>
                      <a:pt x="80640" y="798"/>
                    </a:cubicBezTo>
                    <a:close/>
                  </a:path>
                </a:pathLst>
              </a:custGeom>
              <a:noFill/>
              <a:ln w="3927" cap="flat">
                <a:solidFill>
                  <a:srgbClr val="50E6FF">
                    <a:alpha val="80000"/>
                  </a:srgbClr>
                </a:solidFill>
                <a:prstDash val="solid"/>
                <a:round/>
              </a:ln>
            </p:spPr>
            <p:txBody>
              <a:bodyPr rtlCol="0" anchor="ctr"/>
              <a:lstStyle/>
              <a:p>
                <a:endParaRPr lang="en-US"/>
              </a:p>
            </p:txBody>
          </p:sp>
          <p:sp>
            <p:nvSpPr>
              <p:cNvPr id="866" name="Freeform: Shape 227">
                <a:extLst>
                  <a:ext uri="{FF2B5EF4-FFF2-40B4-BE49-F238E27FC236}">
                    <a16:creationId xmlns:a16="http://schemas.microsoft.com/office/drawing/2014/main" id="{DCC26774-333C-6545-8FC4-85596DEC40C3}"/>
                  </a:ext>
                </a:extLst>
              </p:cNvPr>
              <p:cNvSpPr/>
              <p:nvPr/>
            </p:nvSpPr>
            <p:spPr>
              <a:xfrm>
                <a:off x="8428730" y="3768033"/>
                <a:ext cx="805500" cy="469088"/>
              </a:xfrm>
              <a:custGeom>
                <a:avLst/>
                <a:gdLst>
                  <a:gd name="connsiteX0" fmla="*/ 803082 w 805500"/>
                  <a:gd name="connsiteY0" fmla="*/ 443523 h 469088"/>
                  <a:gd name="connsiteX1" fmla="*/ 757110 w 805500"/>
                  <a:gd name="connsiteY1" fmla="*/ 468406 h 469088"/>
                  <a:gd name="connsiteX2" fmla="*/ 751572 w 805500"/>
                  <a:gd name="connsiteY2" fmla="*/ 468406 h 469088"/>
                  <a:gd name="connsiteX3" fmla="*/ 2219 w 805500"/>
                  <a:gd name="connsiteY3" fmla="*/ 36302 h 469088"/>
                  <a:gd name="connsiteX4" fmla="*/ 2219 w 805500"/>
                  <a:gd name="connsiteY4" fmla="*/ 28565 h 469088"/>
                  <a:gd name="connsiteX5" fmla="*/ 38025 w 805500"/>
                  <a:gd name="connsiteY5" fmla="*/ 2620 h 469088"/>
                  <a:gd name="connsiteX6" fmla="*/ 55853 w 805500"/>
                  <a:gd name="connsiteY6" fmla="*/ 2393 h 469088"/>
                  <a:gd name="connsiteX7" fmla="*/ 803309 w 805500"/>
                  <a:gd name="connsiteY7" fmla="*/ 435330 h 469088"/>
                  <a:gd name="connsiteX8" fmla="*/ 803082 w 805500"/>
                  <a:gd name="connsiteY8" fmla="*/ 443523 h 469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5500" h="469088">
                    <a:moveTo>
                      <a:pt x="803082" y="443523"/>
                    </a:moveTo>
                    <a:lnTo>
                      <a:pt x="757110" y="468406"/>
                    </a:lnTo>
                    <a:cubicBezTo>
                      <a:pt x="755214" y="469316"/>
                      <a:pt x="753241" y="469316"/>
                      <a:pt x="751572" y="468406"/>
                    </a:cubicBezTo>
                    <a:lnTo>
                      <a:pt x="2219" y="36302"/>
                    </a:lnTo>
                    <a:cubicBezTo>
                      <a:pt x="-740" y="34633"/>
                      <a:pt x="-740" y="30309"/>
                      <a:pt x="2219" y="28565"/>
                    </a:cubicBezTo>
                    <a:lnTo>
                      <a:pt x="38025" y="2620"/>
                    </a:lnTo>
                    <a:cubicBezTo>
                      <a:pt x="43411" y="-718"/>
                      <a:pt x="50315" y="-945"/>
                      <a:pt x="55853" y="2393"/>
                    </a:cubicBezTo>
                    <a:lnTo>
                      <a:pt x="803309" y="435330"/>
                    </a:lnTo>
                    <a:cubicBezTo>
                      <a:pt x="806268" y="437227"/>
                      <a:pt x="806268" y="441475"/>
                      <a:pt x="803082" y="443523"/>
                    </a:cubicBezTo>
                    <a:close/>
                  </a:path>
                </a:pathLst>
              </a:custGeom>
              <a:noFill/>
              <a:ln w="4602" cap="flat">
                <a:solidFill>
                  <a:srgbClr val="50E6FF"/>
                </a:solidFill>
                <a:prstDash val="solid"/>
                <a:round/>
              </a:ln>
            </p:spPr>
            <p:txBody>
              <a:bodyPr rtlCol="0" anchor="ctr"/>
              <a:lstStyle/>
              <a:p>
                <a:endParaRPr lang="en-US"/>
              </a:p>
            </p:txBody>
          </p:sp>
          <p:sp>
            <p:nvSpPr>
              <p:cNvPr id="867" name="Freeform: Shape 228">
                <a:extLst>
                  <a:ext uri="{FF2B5EF4-FFF2-40B4-BE49-F238E27FC236}">
                    <a16:creationId xmlns:a16="http://schemas.microsoft.com/office/drawing/2014/main" id="{39FD6D46-F545-2D4B-9782-D4DEBF036F0E}"/>
                  </a:ext>
                </a:extLst>
              </p:cNvPr>
              <p:cNvSpPr/>
              <p:nvPr/>
            </p:nvSpPr>
            <p:spPr>
              <a:xfrm>
                <a:off x="8488300" y="3803956"/>
                <a:ext cx="656499" cy="373993"/>
              </a:xfrm>
              <a:custGeom>
                <a:avLst/>
                <a:gdLst>
                  <a:gd name="connsiteX0" fmla="*/ 656500 w 656499"/>
                  <a:gd name="connsiteY0" fmla="*/ 349339 h 373993"/>
                  <a:gd name="connsiteX1" fmla="*/ 42027 w 656499"/>
                  <a:gd name="connsiteY1" fmla="*/ 0 h 373993"/>
                  <a:gd name="connsiteX2" fmla="*/ 0 w 656499"/>
                  <a:gd name="connsiteY2" fmla="*/ 20255 h 373993"/>
                  <a:gd name="connsiteX3" fmla="*/ 616066 w 656499"/>
                  <a:gd name="connsiteY3" fmla="*/ 373994 h 373993"/>
                  <a:gd name="connsiteX4" fmla="*/ 656500 w 656499"/>
                  <a:gd name="connsiteY4" fmla="*/ 349339 h 3739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6499" h="373993">
                    <a:moveTo>
                      <a:pt x="656500" y="349339"/>
                    </a:moveTo>
                    <a:lnTo>
                      <a:pt x="42027" y="0"/>
                    </a:lnTo>
                    <a:lnTo>
                      <a:pt x="0" y="20255"/>
                    </a:lnTo>
                    <a:lnTo>
                      <a:pt x="616066" y="373994"/>
                    </a:lnTo>
                    <a:lnTo>
                      <a:pt x="656500" y="349339"/>
                    </a:lnTo>
                    <a:close/>
                  </a:path>
                </a:pathLst>
              </a:custGeom>
              <a:solidFill>
                <a:srgbClr val="1F1D21">
                  <a:alpha val="20000"/>
                </a:srgbClr>
              </a:solidFill>
              <a:ln w="7580" cap="flat">
                <a:noFill/>
                <a:prstDash val="solid"/>
                <a:miter/>
              </a:ln>
            </p:spPr>
            <p:txBody>
              <a:bodyPr rtlCol="0" anchor="ctr"/>
              <a:lstStyle/>
              <a:p>
                <a:endParaRPr lang="en-US"/>
              </a:p>
            </p:txBody>
          </p:sp>
          <p:sp>
            <p:nvSpPr>
              <p:cNvPr id="868" name="Freeform: Shape 229">
                <a:extLst>
                  <a:ext uri="{FF2B5EF4-FFF2-40B4-BE49-F238E27FC236}">
                    <a16:creationId xmlns:a16="http://schemas.microsoft.com/office/drawing/2014/main" id="{B61261E7-6CF6-E341-B059-03E48F3D2BBF}"/>
                  </a:ext>
                </a:extLst>
              </p:cNvPr>
              <p:cNvSpPr/>
              <p:nvPr/>
            </p:nvSpPr>
            <p:spPr>
              <a:xfrm>
                <a:off x="8449914" y="3402728"/>
                <a:ext cx="50675" cy="432255"/>
              </a:xfrm>
              <a:custGeom>
                <a:avLst/>
                <a:gdLst>
                  <a:gd name="connsiteX0" fmla="*/ 0 w 50675"/>
                  <a:gd name="connsiteY0" fmla="*/ 0 h 432255"/>
                  <a:gd name="connsiteX1" fmla="*/ 607 w 50675"/>
                  <a:gd name="connsiteY1" fmla="*/ 403200 h 432255"/>
                  <a:gd name="connsiteX2" fmla="*/ 50675 w 50675"/>
                  <a:gd name="connsiteY2" fmla="*/ 432255 h 432255"/>
                  <a:gd name="connsiteX3" fmla="*/ 50068 w 50675"/>
                  <a:gd name="connsiteY3" fmla="*/ 29055 h 432255"/>
                  <a:gd name="connsiteX4" fmla="*/ 0 w 50675"/>
                  <a:gd name="connsiteY4" fmla="*/ 0 h 4322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75" h="432255">
                    <a:moveTo>
                      <a:pt x="0" y="0"/>
                    </a:moveTo>
                    <a:lnTo>
                      <a:pt x="607" y="403200"/>
                    </a:lnTo>
                    <a:lnTo>
                      <a:pt x="50675" y="432255"/>
                    </a:lnTo>
                    <a:lnTo>
                      <a:pt x="50068" y="29055"/>
                    </a:lnTo>
                    <a:lnTo>
                      <a:pt x="0" y="0"/>
                    </a:lnTo>
                    <a:close/>
                  </a:path>
                </a:pathLst>
              </a:custGeom>
              <a:solidFill>
                <a:srgbClr val="243A5E"/>
              </a:solidFill>
              <a:ln w="7580" cap="flat">
                <a:noFill/>
                <a:prstDash val="solid"/>
                <a:miter/>
              </a:ln>
            </p:spPr>
            <p:txBody>
              <a:bodyPr rtlCol="0" anchor="ctr"/>
              <a:lstStyle/>
              <a:p>
                <a:endParaRPr lang="en-US"/>
              </a:p>
            </p:txBody>
          </p:sp>
          <p:sp>
            <p:nvSpPr>
              <p:cNvPr id="869" name="Freeform: Shape 230">
                <a:extLst>
                  <a:ext uri="{FF2B5EF4-FFF2-40B4-BE49-F238E27FC236}">
                    <a16:creationId xmlns:a16="http://schemas.microsoft.com/office/drawing/2014/main" id="{C3881B14-D9DA-0D46-903F-30C3608D2D27}"/>
                  </a:ext>
                </a:extLst>
              </p:cNvPr>
              <p:cNvSpPr/>
              <p:nvPr/>
            </p:nvSpPr>
            <p:spPr>
              <a:xfrm>
                <a:off x="8500059" y="3402728"/>
                <a:ext cx="51206" cy="432255"/>
              </a:xfrm>
              <a:custGeom>
                <a:avLst/>
                <a:gdLst>
                  <a:gd name="connsiteX0" fmla="*/ 0 w 51206"/>
                  <a:gd name="connsiteY0" fmla="*/ 29055 h 432255"/>
                  <a:gd name="connsiteX1" fmla="*/ 607 w 51206"/>
                  <a:gd name="connsiteY1" fmla="*/ 432255 h 432255"/>
                  <a:gd name="connsiteX2" fmla="*/ 51206 w 51206"/>
                  <a:gd name="connsiteY2" fmla="*/ 403200 h 432255"/>
                  <a:gd name="connsiteX3" fmla="*/ 50296 w 51206"/>
                  <a:gd name="connsiteY3" fmla="*/ 0 h 432255"/>
                  <a:gd name="connsiteX4" fmla="*/ 0 w 51206"/>
                  <a:gd name="connsiteY4" fmla="*/ 29055 h 4322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06" h="432255">
                    <a:moveTo>
                      <a:pt x="0" y="29055"/>
                    </a:moveTo>
                    <a:lnTo>
                      <a:pt x="607" y="432255"/>
                    </a:lnTo>
                    <a:lnTo>
                      <a:pt x="51206" y="403200"/>
                    </a:lnTo>
                    <a:lnTo>
                      <a:pt x="50296" y="0"/>
                    </a:lnTo>
                    <a:lnTo>
                      <a:pt x="0" y="29055"/>
                    </a:lnTo>
                    <a:close/>
                  </a:path>
                </a:pathLst>
              </a:custGeom>
              <a:solidFill>
                <a:srgbClr val="243A5E"/>
              </a:solidFill>
              <a:ln w="7580" cap="flat">
                <a:noFill/>
                <a:prstDash val="solid"/>
                <a:miter/>
              </a:ln>
            </p:spPr>
            <p:txBody>
              <a:bodyPr rtlCol="0" anchor="ctr"/>
              <a:lstStyle/>
              <a:p>
                <a:endParaRPr lang="en-US"/>
              </a:p>
            </p:txBody>
          </p:sp>
          <p:sp>
            <p:nvSpPr>
              <p:cNvPr id="870" name="Freeform: Shape 231">
                <a:extLst>
                  <a:ext uri="{FF2B5EF4-FFF2-40B4-BE49-F238E27FC236}">
                    <a16:creationId xmlns:a16="http://schemas.microsoft.com/office/drawing/2014/main" id="{AE129B25-0C92-AA4F-9425-EFF3A61D9304}"/>
                  </a:ext>
                </a:extLst>
              </p:cNvPr>
              <p:cNvSpPr/>
              <p:nvPr/>
            </p:nvSpPr>
            <p:spPr>
              <a:xfrm>
                <a:off x="8534196" y="3451810"/>
                <a:ext cx="50902" cy="432255"/>
              </a:xfrm>
              <a:custGeom>
                <a:avLst/>
                <a:gdLst>
                  <a:gd name="connsiteX0" fmla="*/ 0 w 50902"/>
                  <a:gd name="connsiteY0" fmla="*/ 0 h 432255"/>
                  <a:gd name="connsiteX1" fmla="*/ 607 w 50902"/>
                  <a:gd name="connsiteY1" fmla="*/ 403200 h 432255"/>
                  <a:gd name="connsiteX2" fmla="*/ 50903 w 50902"/>
                  <a:gd name="connsiteY2" fmla="*/ 432255 h 432255"/>
                  <a:gd name="connsiteX3" fmla="*/ 50068 w 50902"/>
                  <a:gd name="connsiteY3" fmla="*/ 28751 h 432255"/>
                  <a:gd name="connsiteX4" fmla="*/ 0 w 50902"/>
                  <a:gd name="connsiteY4" fmla="*/ 0 h 4322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02" h="432255">
                    <a:moveTo>
                      <a:pt x="0" y="0"/>
                    </a:moveTo>
                    <a:lnTo>
                      <a:pt x="607" y="403200"/>
                    </a:lnTo>
                    <a:lnTo>
                      <a:pt x="50903" y="432255"/>
                    </a:lnTo>
                    <a:lnTo>
                      <a:pt x="50068" y="28751"/>
                    </a:lnTo>
                    <a:lnTo>
                      <a:pt x="0" y="0"/>
                    </a:lnTo>
                    <a:close/>
                  </a:path>
                </a:pathLst>
              </a:custGeom>
              <a:solidFill>
                <a:srgbClr val="1D4A79"/>
              </a:solidFill>
              <a:ln w="7580" cap="flat">
                <a:noFill/>
                <a:prstDash val="solid"/>
                <a:miter/>
              </a:ln>
            </p:spPr>
            <p:txBody>
              <a:bodyPr rtlCol="0" anchor="ctr"/>
              <a:lstStyle/>
              <a:p>
                <a:endParaRPr lang="en-US"/>
              </a:p>
            </p:txBody>
          </p:sp>
          <p:sp>
            <p:nvSpPr>
              <p:cNvPr id="871" name="Freeform: Shape 232">
                <a:extLst>
                  <a:ext uri="{FF2B5EF4-FFF2-40B4-BE49-F238E27FC236}">
                    <a16:creationId xmlns:a16="http://schemas.microsoft.com/office/drawing/2014/main" id="{EA2665B7-E8BA-9A4D-8995-FF512F37D653}"/>
                  </a:ext>
                </a:extLst>
              </p:cNvPr>
              <p:cNvSpPr/>
              <p:nvPr/>
            </p:nvSpPr>
            <p:spPr>
              <a:xfrm>
                <a:off x="8584188" y="3451885"/>
                <a:ext cx="51130" cy="432254"/>
              </a:xfrm>
              <a:custGeom>
                <a:avLst/>
                <a:gdLst>
                  <a:gd name="connsiteX0" fmla="*/ 0 w 51130"/>
                  <a:gd name="connsiteY0" fmla="*/ 28751 h 432254"/>
                  <a:gd name="connsiteX1" fmla="*/ 835 w 51130"/>
                  <a:gd name="connsiteY1" fmla="*/ 432255 h 432254"/>
                  <a:gd name="connsiteX2" fmla="*/ 51130 w 51130"/>
                  <a:gd name="connsiteY2" fmla="*/ 403200 h 432254"/>
                  <a:gd name="connsiteX3" fmla="*/ 50523 w 51130"/>
                  <a:gd name="connsiteY3" fmla="*/ 0 h 432254"/>
                  <a:gd name="connsiteX4" fmla="*/ 0 w 51130"/>
                  <a:gd name="connsiteY4" fmla="*/ 28751 h 432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130" h="432254">
                    <a:moveTo>
                      <a:pt x="0" y="28751"/>
                    </a:moveTo>
                    <a:lnTo>
                      <a:pt x="835" y="432255"/>
                    </a:lnTo>
                    <a:lnTo>
                      <a:pt x="51130" y="403200"/>
                    </a:lnTo>
                    <a:lnTo>
                      <a:pt x="50523" y="0"/>
                    </a:lnTo>
                    <a:lnTo>
                      <a:pt x="0" y="28751"/>
                    </a:lnTo>
                    <a:close/>
                  </a:path>
                </a:pathLst>
              </a:custGeom>
              <a:solidFill>
                <a:srgbClr val="1D4A79"/>
              </a:solidFill>
              <a:ln w="7580" cap="flat">
                <a:noFill/>
                <a:prstDash val="solid"/>
                <a:miter/>
              </a:ln>
            </p:spPr>
            <p:txBody>
              <a:bodyPr rtlCol="0" anchor="ctr"/>
              <a:lstStyle/>
              <a:p>
                <a:endParaRPr lang="en-US"/>
              </a:p>
            </p:txBody>
          </p:sp>
          <p:sp>
            <p:nvSpPr>
              <p:cNvPr id="872" name="Freeform: Shape 233">
                <a:extLst>
                  <a:ext uri="{FF2B5EF4-FFF2-40B4-BE49-F238E27FC236}">
                    <a16:creationId xmlns:a16="http://schemas.microsoft.com/office/drawing/2014/main" id="{43CAB8D6-7109-7440-90F7-93912374CDF6}"/>
                  </a:ext>
                </a:extLst>
              </p:cNvPr>
              <p:cNvSpPr/>
              <p:nvPr/>
            </p:nvSpPr>
            <p:spPr>
              <a:xfrm>
                <a:off x="8620753" y="3471002"/>
                <a:ext cx="100591" cy="58109"/>
              </a:xfrm>
              <a:custGeom>
                <a:avLst/>
                <a:gdLst>
                  <a:gd name="connsiteX0" fmla="*/ 0 w 100591"/>
                  <a:gd name="connsiteY0" fmla="*/ 29055 h 58109"/>
                  <a:gd name="connsiteX1" fmla="*/ 50296 w 100591"/>
                  <a:gd name="connsiteY1" fmla="*/ 58109 h 58109"/>
                  <a:gd name="connsiteX2" fmla="*/ 100591 w 100591"/>
                  <a:gd name="connsiteY2" fmla="*/ 29055 h 58109"/>
                  <a:gd name="connsiteX3" fmla="*/ 50599 w 100591"/>
                  <a:gd name="connsiteY3" fmla="*/ 0 h 58109"/>
                  <a:gd name="connsiteX4" fmla="*/ 0 w 100591"/>
                  <a:gd name="connsiteY4" fmla="*/ 29055 h 58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91" h="58109">
                    <a:moveTo>
                      <a:pt x="0" y="29055"/>
                    </a:moveTo>
                    <a:lnTo>
                      <a:pt x="50296" y="58109"/>
                    </a:lnTo>
                    <a:lnTo>
                      <a:pt x="100591" y="29055"/>
                    </a:lnTo>
                    <a:lnTo>
                      <a:pt x="50599" y="0"/>
                    </a:lnTo>
                    <a:lnTo>
                      <a:pt x="0" y="29055"/>
                    </a:lnTo>
                    <a:close/>
                  </a:path>
                </a:pathLst>
              </a:custGeom>
              <a:solidFill>
                <a:srgbClr val="185A97"/>
              </a:solidFill>
              <a:ln w="7580" cap="flat">
                <a:noFill/>
                <a:prstDash val="solid"/>
                <a:miter/>
              </a:ln>
            </p:spPr>
            <p:txBody>
              <a:bodyPr rtlCol="0" anchor="ctr"/>
              <a:lstStyle/>
              <a:p>
                <a:endParaRPr lang="en-US"/>
              </a:p>
            </p:txBody>
          </p:sp>
          <p:sp>
            <p:nvSpPr>
              <p:cNvPr id="873" name="Freeform: Shape 234">
                <a:extLst>
                  <a:ext uri="{FF2B5EF4-FFF2-40B4-BE49-F238E27FC236}">
                    <a16:creationId xmlns:a16="http://schemas.microsoft.com/office/drawing/2014/main" id="{CADCB95C-21AA-C747-9DE6-C274F27543DE}"/>
                  </a:ext>
                </a:extLst>
              </p:cNvPr>
              <p:cNvSpPr/>
              <p:nvPr/>
            </p:nvSpPr>
            <p:spPr>
              <a:xfrm>
                <a:off x="8620753" y="3500057"/>
                <a:ext cx="50826" cy="432330"/>
              </a:xfrm>
              <a:custGeom>
                <a:avLst/>
                <a:gdLst>
                  <a:gd name="connsiteX0" fmla="*/ 0 w 50826"/>
                  <a:gd name="connsiteY0" fmla="*/ 0 h 432330"/>
                  <a:gd name="connsiteX1" fmla="*/ 834 w 50826"/>
                  <a:gd name="connsiteY1" fmla="*/ 403428 h 432330"/>
                  <a:gd name="connsiteX2" fmla="*/ 50827 w 50826"/>
                  <a:gd name="connsiteY2" fmla="*/ 432331 h 432330"/>
                  <a:gd name="connsiteX3" fmla="*/ 50220 w 50826"/>
                  <a:gd name="connsiteY3" fmla="*/ 29131 h 432330"/>
                  <a:gd name="connsiteX4" fmla="*/ 0 w 50826"/>
                  <a:gd name="connsiteY4" fmla="*/ 0 h 432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26" h="432330">
                    <a:moveTo>
                      <a:pt x="0" y="0"/>
                    </a:moveTo>
                    <a:lnTo>
                      <a:pt x="834" y="403428"/>
                    </a:lnTo>
                    <a:lnTo>
                      <a:pt x="50827" y="432331"/>
                    </a:lnTo>
                    <a:lnTo>
                      <a:pt x="50220" y="29131"/>
                    </a:lnTo>
                    <a:lnTo>
                      <a:pt x="0" y="0"/>
                    </a:lnTo>
                    <a:close/>
                  </a:path>
                </a:pathLst>
              </a:custGeom>
              <a:solidFill>
                <a:srgbClr val="185A97"/>
              </a:solidFill>
              <a:ln w="7580" cap="flat">
                <a:noFill/>
                <a:prstDash val="solid"/>
                <a:miter/>
              </a:ln>
            </p:spPr>
            <p:txBody>
              <a:bodyPr rtlCol="0" anchor="ctr"/>
              <a:lstStyle/>
              <a:p>
                <a:endParaRPr lang="en-US"/>
              </a:p>
            </p:txBody>
          </p:sp>
          <p:sp>
            <p:nvSpPr>
              <p:cNvPr id="874" name="Freeform: Shape 235">
                <a:extLst>
                  <a:ext uri="{FF2B5EF4-FFF2-40B4-BE49-F238E27FC236}">
                    <a16:creationId xmlns:a16="http://schemas.microsoft.com/office/drawing/2014/main" id="{110F58D9-B57A-3941-ADFB-37E25F29CE6F}"/>
                  </a:ext>
                </a:extLst>
              </p:cNvPr>
              <p:cNvSpPr/>
              <p:nvPr/>
            </p:nvSpPr>
            <p:spPr>
              <a:xfrm>
                <a:off x="8671049" y="3500133"/>
                <a:ext cx="50902" cy="432330"/>
              </a:xfrm>
              <a:custGeom>
                <a:avLst/>
                <a:gdLst>
                  <a:gd name="connsiteX0" fmla="*/ 0 w 50902"/>
                  <a:gd name="connsiteY0" fmla="*/ 29131 h 432330"/>
                  <a:gd name="connsiteX1" fmla="*/ 607 w 50902"/>
                  <a:gd name="connsiteY1" fmla="*/ 432331 h 432330"/>
                  <a:gd name="connsiteX2" fmla="*/ 50903 w 50902"/>
                  <a:gd name="connsiteY2" fmla="*/ 403428 h 432330"/>
                  <a:gd name="connsiteX3" fmla="*/ 50296 w 50902"/>
                  <a:gd name="connsiteY3" fmla="*/ 0 h 432330"/>
                  <a:gd name="connsiteX4" fmla="*/ 0 w 50902"/>
                  <a:gd name="connsiteY4" fmla="*/ 29131 h 432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02" h="432330">
                    <a:moveTo>
                      <a:pt x="0" y="29131"/>
                    </a:moveTo>
                    <a:lnTo>
                      <a:pt x="607" y="432331"/>
                    </a:lnTo>
                    <a:lnTo>
                      <a:pt x="50903" y="403428"/>
                    </a:lnTo>
                    <a:lnTo>
                      <a:pt x="50296" y="0"/>
                    </a:lnTo>
                    <a:lnTo>
                      <a:pt x="0" y="29131"/>
                    </a:lnTo>
                    <a:close/>
                  </a:path>
                </a:pathLst>
              </a:custGeom>
              <a:solidFill>
                <a:srgbClr val="185A97"/>
              </a:solidFill>
              <a:ln w="7580" cap="flat">
                <a:noFill/>
                <a:prstDash val="solid"/>
                <a:miter/>
              </a:ln>
            </p:spPr>
            <p:txBody>
              <a:bodyPr rtlCol="0" anchor="ctr"/>
              <a:lstStyle/>
              <a:p>
                <a:endParaRPr lang="en-US"/>
              </a:p>
            </p:txBody>
          </p:sp>
          <p:sp>
            <p:nvSpPr>
              <p:cNvPr id="875" name="Freeform: Shape 236">
                <a:extLst>
                  <a:ext uri="{FF2B5EF4-FFF2-40B4-BE49-F238E27FC236}">
                    <a16:creationId xmlns:a16="http://schemas.microsoft.com/office/drawing/2014/main" id="{2552FA4F-936B-3A48-B4EA-4DB2B7E3CB22}"/>
                  </a:ext>
                </a:extLst>
              </p:cNvPr>
              <p:cNvSpPr/>
              <p:nvPr/>
            </p:nvSpPr>
            <p:spPr>
              <a:xfrm>
                <a:off x="8706400" y="3520160"/>
                <a:ext cx="100667" cy="58109"/>
              </a:xfrm>
              <a:custGeom>
                <a:avLst/>
                <a:gdLst>
                  <a:gd name="connsiteX0" fmla="*/ 0 w 100667"/>
                  <a:gd name="connsiteY0" fmla="*/ 29055 h 58109"/>
                  <a:gd name="connsiteX1" fmla="*/ 50068 w 100667"/>
                  <a:gd name="connsiteY1" fmla="*/ 58109 h 58109"/>
                  <a:gd name="connsiteX2" fmla="*/ 100667 w 100667"/>
                  <a:gd name="connsiteY2" fmla="*/ 29055 h 58109"/>
                  <a:gd name="connsiteX3" fmla="*/ 50675 w 100667"/>
                  <a:gd name="connsiteY3" fmla="*/ 0 h 58109"/>
                  <a:gd name="connsiteX4" fmla="*/ 0 w 100667"/>
                  <a:gd name="connsiteY4" fmla="*/ 29055 h 58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667" h="58109">
                    <a:moveTo>
                      <a:pt x="0" y="29055"/>
                    </a:moveTo>
                    <a:lnTo>
                      <a:pt x="50068" y="58109"/>
                    </a:lnTo>
                    <a:lnTo>
                      <a:pt x="100667" y="29055"/>
                    </a:lnTo>
                    <a:lnTo>
                      <a:pt x="50675" y="0"/>
                    </a:lnTo>
                    <a:lnTo>
                      <a:pt x="0" y="29055"/>
                    </a:lnTo>
                    <a:close/>
                  </a:path>
                </a:pathLst>
              </a:custGeom>
              <a:solidFill>
                <a:srgbClr val="156AB3"/>
              </a:solidFill>
              <a:ln w="7580" cap="flat">
                <a:noFill/>
                <a:prstDash val="solid"/>
                <a:miter/>
              </a:ln>
            </p:spPr>
            <p:txBody>
              <a:bodyPr rtlCol="0" anchor="ctr"/>
              <a:lstStyle/>
              <a:p>
                <a:endParaRPr lang="en-US"/>
              </a:p>
            </p:txBody>
          </p:sp>
          <p:sp>
            <p:nvSpPr>
              <p:cNvPr id="876" name="Freeform: Shape 237">
                <a:extLst>
                  <a:ext uri="{FF2B5EF4-FFF2-40B4-BE49-F238E27FC236}">
                    <a16:creationId xmlns:a16="http://schemas.microsoft.com/office/drawing/2014/main" id="{30B3C2F1-B090-D643-A33F-50473B6DD0F4}"/>
                  </a:ext>
                </a:extLst>
              </p:cNvPr>
              <p:cNvSpPr/>
              <p:nvPr/>
            </p:nvSpPr>
            <p:spPr>
              <a:xfrm>
                <a:off x="8706400" y="3549215"/>
                <a:ext cx="50826" cy="432331"/>
              </a:xfrm>
              <a:custGeom>
                <a:avLst/>
                <a:gdLst>
                  <a:gd name="connsiteX0" fmla="*/ 0 w 50826"/>
                  <a:gd name="connsiteY0" fmla="*/ 0 h 432331"/>
                  <a:gd name="connsiteX1" fmla="*/ 834 w 50826"/>
                  <a:gd name="connsiteY1" fmla="*/ 403200 h 432331"/>
                  <a:gd name="connsiteX2" fmla="*/ 50827 w 50826"/>
                  <a:gd name="connsiteY2" fmla="*/ 432331 h 432331"/>
                  <a:gd name="connsiteX3" fmla="*/ 49992 w 50826"/>
                  <a:gd name="connsiteY3" fmla="*/ 29131 h 432331"/>
                  <a:gd name="connsiteX4" fmla="*/ 0 w 50826"/>
                  <a:gd name="connsiteY4" fmla="*/ 0 h 4323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26" h="432331">
                    <a:moveTo>
                      <a:pt x="0" y="0"/>
                    </a:moveTo>
                    <a:lnTo>
                      <a:pt x="834" y="403200"/>
                    </a:lnTo>
                    <a:lnTo>
                      <a:pt x="50827" y="432331"/>
                    </a:lnTo>
                    <a:lnTo>
                      <a:pt x="49992" y="29131"/>
                    </a:lnTo>
                    <a:lnTo>
                      <a:pt x="0" y="0"/>
                    </a:lnTo>
                    <a:close/>
                  </a:path>
                </a:pathLst>
              </a:custGeom>
              <a:solidFill>
                <a:srgbClr val="156AB3"/>
              </a:solidFill>
              <a:ln w="7580" cap="flat">
                <a:noFill/>
                <a:prstDash val="solid"/>
                <a:miter/>
              </a:ln>
            </p:spPr>
            <p:txBody>
              <a:bodyPr rtlCol="0" anchor="ctr"/>
              <a:lstStyle/>
              <a:p>
                <a:endParaRPr lang="en-US"/>
              </a:p>
            </p:txBody>
          </p:sp>
          <p:sp>
            <p:nvSpPr>
              <p:cNvPr id="877" name="Freeform: Shape 238">
                <a:extLst>
                  <a:ext uri="{FF2B5EF4-FFF2-40B4-BE49-F238E27FC236}">
                    <a16:creationId xmlns:a16="http://schemas.microsoft.com/office/drawing/2014/main" id="{D55E9D37-2358-224A-B330-C0A1EB9BBED8}"/>
                  </a:ext>
                </a:extLst>
              </p:cNvPr>
              <p:cNvSpPr/>
              <p:nvPr/>
            </p:nvSpPr>
            <p:spPr>
              <a:xfrm>
                <a:off x="8756392" y="3549291"/>
                <a:ext cx="51130" cy="432330"/>
              </a:xfrm>
              <a:custGeom>
                <a:avLst/>
                <a:gdLst>
                  <a:gd name="connsiteX0" fmla="*/ 0 w 51130"/>
                  <a:gd name="connsiteY0" fmla="*/ 29131 h 432330"/>
                  <a:gd name="connsiteX1" fmla="*/ 834 w 51130"/>
                  <a:gd name="connsiteY1" fmla="*/ 432331 h 432330"/>
                  <a:gd name="connsiteX2" fmla="*/ 51130 w 51130"/>
                  <a:gd name="connsiteY2" fmla="*/ 403200 h 432330"/>
                  <a:gd name="connsiteX3" fmla="*/ 50523 w 51130"/>
                  <a:gd name="connsiteY3" fmla="*/ 0 h 432330"/>
                  <a:gd name="connsiteX4" fmla="*/ 0 w 51130"/>
                  <a:gd name="connsiteY4" fmla="*/ 29131 h 432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130" h="432330">
                    <a:moveTo>
                      <a:pt x="0" y="29131"/>
                    </a:moveTo>
                    <a:lnTo>
                      <a:pt x="834" y="432331"/>
                    </a:lnTo>
                    <a:lnTo>
                      <a:pt x="51130" y="403200"/>
                    </a:lnTo>
                    <a:lnTo>
                      <a:pt x="50523" y="0"/>
                    </a:lnTo>
                    <a:lnTo>
                      <a:pt x="0" y="29131"/>
                    </a:lnTo>
                    <a:close/>
                  </a:path>
                </a:pathLst>
              </a:custGeom>
              <a:solidFill>
                <a:srgbClr val="156AB3"/>
              </a:solidFill>
              <a:ln w="7580" cap="flat">
                <a:noFill/>
                <a:prstDash val="solid"/>
                <a:miter/>
              </a:ln>
            </p:spPr>
            <p:txBody>
              <a:bodyPr rtlCol="0" anchor="ctr"/>
              <a:lstStyle/>
              <a:p>
                <a:endParaRPr lang="en-US"/>
              </a:p>
            </p:txBody>
          </p:sp>
          <p:sp>
            <p:nvSpPr>
              <p:cNvPr id="878" name="Freeform: Shape 239">
                <a:extLst>
                  <a:ext uri="{FF2B5EF4-FFF2-40B4-BE49-F238E27FC236}">
                    <a16:creationId xmlns:a16="http://schemas.microsoft.com/office/drawing/2014/main" id="{B8841703-39D0-8B41-B886-220B4EED3A29}"/>
                  </a:ext>
                </a:extLst>
              </p:cNvPr>
              <p:cNvSpPr/>
              <p:nvPr/>
            </p:nvSpPr>
            <p:spPr>
              <a:xfrm>
                <a:off x="8791516" y="3568939"/>
                <a:ext cx="100591" cy="58261"/>
              </a:xfrm>
              <a:custGeom>
                <a:avLst/>
                <a:gdLst>
                  <a:gd name="connsiteX0" fmla="*/ 0 w 100591"/>
                  <a:gd name="connsiteY0" fmla="*/ 29206 h 58261"/>
                  <a:gd name="connsiteX1" fmla="*/ 49992 w 100591"/>
                  <a:gd name="connsiteY1" fmla="*/ 58261 h 58261"/>
                  <a:gd name="connsiteX2" fmla="*/ 100592 w 100591"/>
                  <a:gd name="connsiteY2" fmla="*/ 29206 h 58261"/>
                  <a:gd name="connsiteX3" fmla="*/ 50296 w 100591"/>
                  <a:gd name="connsiteY3" fmla="*/ 0 h 58261"/>
                  <a:gd name="connsiteX4" fmla="*/ 0 w 100591"/>
                  <a:gd name="connsiteY4" fmla="*/ 29206 h 58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91" h="58261">
                    <a:moveTo>
                      <a:pt x="0" y="29206"/>
                    </a:moveTo>
                    <a:lnTo>
                      <a:pt x="49992" y="58261"/>
                    </a:lnTo>
                    <a:lnTo>
                      <a:pt x="100592" y="29206"/>
                    </a:lnTo>
                    <a:lnTo>
                      <a:pt x="50296" y="0"/>
                    </a:lnTo>
                    <a:lnTo>
                      <a:pt x="0" y="29206"/>
                    </a:lnTo>
                    <a:close/>
                  </a:path>
                </a:pathLst>
              </a:custGeom>
              <a:solidFill>
                <a:srgbClr val="0078D4"/>
              </a:solidFill>
              <a:ln w="7580" cap="flat">
                <a:noFill/>
                <a:prstDash val="solid"/>
                <a:miter/>
              </a:ln>
            </p:spPr>
            <p:txBody>
              <a:bodyPr rtlCol="0" anchor="ctr"/>
              <a:lstStyle/>
              <a:p>
                <a:endParaRPr lang="en-US"/>
              </a:p>
            </p:txBody>
          </p:sp>
          <p:sp>
            <p:nvSpPr>
              <p:cNvPr id="879" name="Freeform: Shape 240">
                <a:extLst>
                  <a:ext uri="{FF2B5EF4-FFF2-40B4-BE49-F238E27FC236}">
                    <a16:creationId xmlns:a16="http://schemas.microsoft.com/office/drawing/2014/main" id="{172ACEA8-6082-C941-9A24-7F6FB104A946}"/>
                  </a:ext>
                </a:extLst>
              </p:cNvPr>
              <p:cNvSpPr/>
              <p:nvPr/>
            </p:nvSpPr>
            <p:spPr>
              <a:xfrm>
                <a:off x="8791516" y="3598145"/>
                <a:ext cx="50902" cy="432330"/>
              </a:xfrm>
              <a:custGeom>
                <a:avLst/>
                <a:gdLst>
                  <a:gd name="connsiteX0" fmla="*/ 0 w 50902"/>
                  <a:gd name="connsiteY0" fmla="*/ 0 h 432330"/>
                  <a:gd name="connsiteX1" fmla="*/ 607 w 50902"/>
                  <a:gd name="connsiteY1" fmla="*/ 403200 h 432330"/>
                  <a:gd name="connsiteX2" fmla="*/ 50903 w 50902"/>
                  <a:gd name="connsiteY2" fmla="*/ 432331 h 432330"/>
                  <a:gd name="connsiteX3" fmla="*/ 50068 w 50902"/>
                  <a:gd name="connsiteY3" fmla="*/ 29131 h 432330"/>
                  <a:gd name="connsiteX4" fmla="*/ 0 w 50902"/>
                  <a:gd name="connsiteY4" fmla="*/ 0 h 432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02" h="432330">
                    <a:moveTo>
                      <a:pt x="0" y="0"/>
                    </a:moveTo>
                    <a:lnTo>
                      <a:pt x="607" y="403200"/>
                    </a:lnTo>
                    <a:lnTo>
                      <a:pt x="50903" y="432331"/>
                    </a:lnTo>
                    <a:lnTo>
                      <a:pt x="50068" y="29131"/>
                    </a:lnTo>
                    <a:lnTo>
                      <a:pt x="0" y="0"/>
                    </a:lnTo>
                    <a:close/>
                  </a:path>
                </a:pathLst>
              </a:custGeom>
              <a:solidFill>
                <a:srgbClr val="0078D4"/>
              </a:solidFill>
              <a:ln w="7580" cap="flat">
                <a:noFill/>
                <a:prstDash val="solid"/>
                <a:miter/>
              </a:ln>
            </p:spPr>
            <p:txBody>
              <a:bodyPr rtlCol="0" anchor="ctr"/>
              <a:lstStyle/>
              <a:p>
                <a:endParaRPr lang="en-US"/>
              </a:p>
            </p:txBody>
          </p:sp>
          <p:sp>
            <p:nvSpPr>
              <p:cNvPr id="880" name="Freeform: Shape 241">
                <a:extLst>
                  <a:ext uri="{FF2B5EF4-FFF2-40B4-BE49-F238E27FC236}">
                    <a16:creationId xmlns:a16="http://schemas.microsoft.com/office/drawing/2014/main" id="{48A43CD1-A70C-E945-A259-B77648391523}"/>
                  </a:ext>
                </a:extLst>
              </p:cNvPr>
              <p:cNvSpPr/>
              <p:nvPr/>
            </p:nvSpPr>
            <p:spPr>
              <a:xfrm>
                <a:off x="8841508" y="3598069"/>
                <a:ext cx="51130" cy="432330"/>
              </a:xfrm>
              <a:custGeom>
                <a:avLst/>
                <a:gdLst>
                  <a:gd name="connsiteX0" fmla="*/ 0 w 51130"/>
                  <a:gd name="connsiteY0" fmla="*/ 29131 h 432330"/>
                  <a:gd name="connsiteX1" fmla="*/ 834 w 51130"/>
                  <a:gd name="connsiteY1" fmla="*/ 432331 h 432330"/>
                  <a:gd name="connsiteX2" fmla="*/ 51130 w 51130"/>
                  <a:gd name="connsiteY2" fmla="*/ 403200 h 432330"/>
                  <a:gd name="connsiteX3" fmla="*/ 50523 w 51130"/>
                  <a:gd name="connsiteY3" fmla="*/ 0 h 432330"/>
                  <a:gd name="connsiteX4" fmla="*/ 0 w 51130"/>
                  <a:gd name="connsiteY4" fmla="*/ 29131 h 432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130" h="432330">
                    <a:moveTo>
                      <a:pt x="0" y="29131"/>
                    </a:moveTo>
                    <a:lnTo>
                      <a:pt x="834" y="432331"/>
                    </a:lnTo>
                    <a:lnTo>
                      <a:pt x="51130" y="403200"/>
                    </a:lnTo>
                    <a:lnTo>
                      <a:pt x="50523" y="0"/>
                    </a:lnTo>
                    <a:lnTo>
                      <a:pt x="0" y="29131"/>
                    </a:lnTo>
                    <a:close/>
                  </a:path>
                </a:pathLst>
              </a:custGeom>
              <a:solidFill>
                <a:srgbClr val="0078D4"/>
              </a:solidFill>
              <a:ln w="7580" cap="flat">
                <a:noFill/>
                <a:prstDash val="solid"/>
                <a:miter/>
              </a:ln>
            </p:spPr>
            <p:txBody>
              <a:bodyPr rtlCol="0" anchor="ctr"/>
              <a:lstStyle/>
              <a:p>
                <a:endParaRPr lang="en-US"/>
              </a:p>
            </p:txBody>
          </p:sp>
          <p:sp>
            <p:nvSpPr>
              <p:cNvPr id="881" name="Freeform: Shape 242">
                <a:extLst>
                  <a:ext uri="{FF2B5EF4-FFF2-40B4-BE49-F238E27FC236}">
                    <a16:creationId xmlns:a16="http://schemas.microsoft.com/office/drawing/2014/main" id="{48BF4D9F-5753-FC4B-A292-75740A3DAE52}"/>
                  </a:ext>
                </a:extLst>
              </p:cNvPr>
              <p:cNvSpPr/>
              <p:nvPr/>
            </p:nvSpPr>
            <p:spPr>
              <a:xfrm>
                <a:off x="8876252" y="3617641"/>
                <a:ext cx="100363" cy="58109"/>
              </a:xfrm>
              <a:custGeom>
                <a:avLst/>
                <a:gdLst>
                  <a:gd name="connsiteX0" fmla="*/ 0 w 100363"/>
                  <a:gd name="connsiteY0" fmla="*/ 29055 h 58109"/>
                  <a:gd name="connsiteX1" fmla="*/ 50068 w 100363"/>
                  <a:gd name="connsiteY1" fmla="*/ 58109 h 58109"/>
                  <a:gd name="connsiteX2" fmla="*/ 100364 w 100363"/>
                  <a:gd name="connsiteY2" fmla="*/ 29055 h 58109"/>
                  <a:gd name="connsiteX3" fmla="*/ 50372 w 100363"/>
                  <a:gd name="connsiteY3" fmla="*/ 0 h 58109"/>
                  <a:gd name="connsiteX4" fmla="*/ 0 w 100363"/>
                  <a:gd name="connsiteY4" fmla="*/ 29055 h 58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363" h="58109">
                    <a:moveTo>
                      <a:pt x="0" y="29055"/>
                    </a:moveTo>
                    <a:lnTo>
                      <a:pt x="50068" y="58109"/>
                    </a:lnTo>
                    <a:lnTo>
                      <a:pt x="100364" y="29055"/>
                    </a:lnTo>
                    <a:lnTo>
                      <a:pt x="50372" y="0"/>
                    </a:lnTo>
                    <a:lnTo>
                      <a:pt x="0" y="29055"/>
                    </a:lnTo>
                    <a:close/>
                  </a:path>
                </a:pathLst>
              </a:custGeom>
              <a:solidFill>
                <a:srgbClr val="2195DC"/>
              </a:solidFill>
              <a:ln w="7580" cap="flat">
                <a:noFill/>
                <a:prstDash val="solid"/>
                <a:miter/>
              </a:ln>
            </p:spPr>
            <p:txBody>
              <a:bodyPr rtlCol="0" anchor="ctr"/>
              <a:lstStyle/>
              <a:p>
                <a:endParaRPr lang="en-US"/>
              </a:p>
            </p:txBody>
          </p:sp>
          <p:sp>
            <p:nvSpPr>
              <p:cNvPr id="882" name="Freeform: Shape 243">
                <a:extLst>
                  <a:ext uri="{FF2B5EF4-FFF2-40B4-BE49-F238E27FC236}">
                    <a16:creationId xmlns:a16="http://schemas.microsoft.com/office/drawing/2014/main" id="{FE5108BD-11C5-084A-A309-964A3FA39FEB}"/>
                  </a:ext>
                </a:extLst>
              </p:cNvPr>
              <p:cNvSpPr/>
              <p:nvPr/>
            </p:nvSpPr>
            <p:spPr>
              <a:xfrm>
                <a:off x="8876252" y="3646696"/>
                <a:ext cx="50674" cy="432255"/>
              </a:xfrm>
              <a:custGeom>
                <a:avLst/>
                <a:gdLst>
                  <a:gd name="connsiteX0" fmla="*/ 0 w 50674"/>
                  <a:gd name="connsiteY0" fmla="*/ 0 h 432255"/>
                  <a:gd name="connsiteX1" fmla="*/ 607 w 50674"/>
                  <a:gd name="connsiteY1" fmla="*/ 403200 h 432255"/>
                  <a:gd name="connsiteX2" fmla="*/ 50675 w 50674"/>
                  <a:gd name="connsiteY2" fmla="*/ 432255 h 432255"/>
                  <a:gd name="connsiteX3" fmla="*/ 50068 w 50674"/>
                  <a:gd name="connsiteY3" fmla="*/ 29055 h 432255"/>
                  <a:gd name="connsiteX4" fmla="*/ 0 w 50674"/>
                  <a:gd name="connsiteY4" fmla="*/ 0 h 4322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74" h="432255">
                    <a:moveTo>
                      <a:pt x="0" y="0"/>
                    </a:moveTo>
                    <a:lnTo>
                      <a:pt x="607" y="403200"/>
                    </a:lnTo>
                    <a:lnTo>
                      <a:pt x="50675" y="432255"/>
                    </a:lnTo>
                    <a:lnTo>
                      <a:pt x="50068" y="29055"/>
                    </a:lnTo>
                    <a:lnTo>
                      <a:pt x="0" y="0"/>
                    </a:lnTo>
                    <a:close/>
                  </a:path>
                </a:pathLst>
              </a:custGeom>
              <a:solidFill>
                <a:srgbClr val="2195DC"/>
              </a:solidFill>
              <a:ln w="7580" cap="flat">
                <a:noFill/>
                <a:prstDash val="solid"/>
                <a:miter/>
              </a:ln>
            </p:spPr>
            <p:txBody>
              <a:bodyPr rtlCol="0" anchor="ctr"/>
              <a:lstStyle/>
              <a:p>
                <a:endParaRPr lang="en-US"/>
              </a:p>
            </p:txBody>
          </p:sp>
          <p:sp>
            <p:nvSpPr>
              <p:cNvPr id="883" name="Freeform: Shape 244">
                <a:extLst>
                  <a:ext uri="{FF2B5EF4-FFF2-40B4-BE49-F238E27FC236}">
                    <a16:creationId xmlns:a16="http://schemas.microsoft.com/office/drawing/2014/main" id="{A014636F-2E4E-9148-AC2A-C169EFF21AEF}"/>
                  </a:ext>
                </a:extLst>
              </p:cNvPr>
              <p:cNvSpPr/>
              <p:nvPr/>
            </p:nvSpPr>
            <p:spPr>
              <a:xfrm>
                <a:off x="8926245" y="3646696"/>
                <a:ext cx="51206" cy="432330"/>
              </a:xfrm>
              <a:custGeom>
                <a:avLst/>
                <a:gdLst>
                  <a:gd name="connsiteX0" fmla="*/ 0 w 51206"/>
                  <a:gd name="connsiteY0" fmla="*/ 29131 h 432330"/>
                  <a:gd name="connsiteX1" fmla="*/ 607 w 51206"/>
                  <a:gd name="connsiteY1" fmla="*/ 432331 h 432330"/>
                  <a:gd name="connsiteX2" fmla="*/ 51206 w 51206"/>
                  <a:gd name="connsiteY2" fmla="*/ 403200 h 432330"/>
                  <a:gd name="connsiteX3" fmla="*/ 50372 w 51206"/>
                  <a:gd name="connsiteY3" fmla="*/ 0 h 432330"/>
                  <a:gd name="connsiteX4" fmla="*/ 0 w 51206"/>
                  <a:gd name="connsiteY4" fmla="*/ 29131 h 432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06" h="432330">
                    <a:moveTo>
                      <a:pt x="0" y="29131"/>
                    </a:moveTo>
                    <a:lnTo>
                      <a:pt x="607" y="432331"/>
                    </a:lnTo>
                    <a:lnTo>
                      <a:pt x="51206" y="403200"/>
                    </a:lnTo>
                    <a:lnTo>
                      <a:pt x="50372" y="0"/>
                    </a:lnTo>
                    <a:lnTo>
                      <a:pt x="0" y="29131"/>
                    </a:lnTo>
                    <a:close/>
                  </a:path>
                </a:pathLst>
              </a:custGeom>
              <a:solidFill>
                <a:srgbClr val="2195DC"/>
              </a:solidFill>
              <a:ln w="7580" cap="flat">
                <a:noFill/>
                <a:prstDash val="solid"/>
                <a:miter/>
              </a:ln>
            </p:spPr>
            <p:txBody>
              <a:bodyPr rtlCol="0" anchor="ctr"/>
              <a:lstStyle/>
              <a:p>
                <a:endParaRPr lang="en-US"/>
              </a:p>
            </p:txBody>
          </p:sp>
          <p:sp>
            <p:nvSpPr>
              <p:cNvPr id="884" name="Freeform: Shape 245">
                <a:extLst>
                  <a:ext uri="{FF2B5EF4-FFF2-40B4-BE49-F238E27FC236}">
                    <a16:creationId xmlns:a16="http://schemas.microsoft.com/office/drawing/2014/main" id="{5C88ACE1-C741-BA4E-8DF7-1E38B56F94DC}"/>
                  </a:ext>
                </a:extLst>
              </p:cNvPr>
              <p:cNvSpPr/>
              <p:nvPr/>
            </p:nvSpPr>
            <p:spPr>
              <a:xfrm>
                <a:off x="8961292" y="3666420"/>
                <a:ext cx="100288" cy="58261"/>
              </a:xfrm>
              <a:custGeom>
                <a:avLst/>
                <a:gdLst>
                  <a:gd name="connsiteX0" fmla="*/ 0 w 100288"/>
                  <a:gd name="connsiteY0" fmla="*/ 29206 h 58261"/>
                  <a:gd name="connsiteX1" fmla="*/ 49992 w 100288"/>
                  <a:gd name="connsiteY1" fmla="*/ 58261 h 58261"/>
                  <a:gd name="connsiteX2" fmla="*/ 100288 w 100288"/>
                  <a:gd name="connsiteY2" fmla="*/ 29206 h 58261"/>
                  <a:gd name="connsiteX3" fmla="*/ 50220 w 100288"/>
                  <a:gd name="connsiteY3" fmla="*/ 0 h 58261"/>
                  <a:gd name="connsiteX4" fmla="*/ 0 w 100288"/>
                  <a:gd name="connsiteY4" fmla="*/ 29206 h 58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288" h="58261">
                    <a:moveTo>
                      <a:pt x="0" y="29206"/>
                    </a:moveTo>
                    <a:lnTo>
                      <a:pt x="49992" y="58261"/>
                    </a:lnTo>
                    <a:lnTo>
                      <a:pt x="100288" y="29206"/>
                    </a:lnTo>
                    <a:lnTo>
                      <a:pt x="50220" y="0"/>
                    </a:lnTo>
                    <a:lnTo>
                      <a:pt x="0" y="29206"/>
                    </a:lnTo>
                    <a:close/>
                  </a:path>
                </a:pathLst>
              </a:custGeom>
              <a:solidFill>
                <a:srgbClr val="32B0E7"/>
              </a:solidFill>
              <a:ln w="7580" cap="flat">
                <a:noFill/>
                <a:prstDash val="solid"/>
                <a:miter/>
              </a:ln>
            </p:spPr>
            <p:txBody>
              <a:bodyPr rtlCol="0" anchor="ctr"/>
              <a:lstStyle/>
              <a:p>
                <a:endParaRPr lang="en-US"/>
              </a:p>
            </p:txBody>
          </p:sp>
          <p:sp>
            <p:nvSpPr>
              <p:cNvPr id="885" name="Freeform: Shape 246">
                <a:extLst>
                  <a:ext uri="{FF2B5EF4-FFF2-40B4-BE49-F238E27FC236}">
                    <a16:creationId xmlns:a16="http://schemas.microsoft.com/office/drawing/2014/main" id="{E72F229B-957F-9343-BBB1-A9361797747D}"/>
                  </a:ext>
                </a:extLst>
              </p:cNvPr>
              <p:cNvSpPr/>
              <p:nvPr/>
            </p:nvSpPr>
            <p:spPr>
              <a:xfrm>
                <a:off x="8961292" y="3695626"/>
                <a:ext cx="50675" cy="432330"/>
              </a:xfrm>
              <a:custGeom>
                <a:avLst/>
                <a:gdLst>
                  <a:gd name="connsiteX0" fmla="*/ 0 w 50675"/>
                  <a:gd name="connsiteY0" fmla="*/ 0 h 432330"/>
                  <a:gd name="connsiteX1" fmla="*/ 607 w 50675"/>
                  <a:gd name="connsiteY1" fmla="*/ 403200 h 432330"/>
                  <a:gd name="connsiteX2" fmla="*/ 50675 w 50675"/>
                  <a:gd name="connsiteY2" fmla="*/ 432331 h 432330"/>
                  <a:gd name="connsiteX3" fmla="*/ 50068 w 50675"/>
                  <a:gd name="connsiteY3" fmla="*/ 29131 h 432330"/>
                  <a:gd name="connsiteX4" fmla="*/ 0 w 50675"/>
                  <a:gd name="connsiteY4" fmla="*/ 0 h 432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75" h="432330">
                    <a:moveTo>
                      <a:pt x="0" y="0"/>
                    </a:moveTo>
                    <a:lnTo>
                      <a:pt x="607" y="403200"/>
                    </a:lnTo>
                    <a:lnTo>
                      <a:pt x="50675" y="432331"/>
                    </a:lnTo>
                    <a:lnTo>
                      <a:pt x="50068" y="29131"/>
                    </a:lnTo>
                    <a:lnTo>
                      <a:pt x="0" y="0"/>
                    </a:lnTo>
                    <a:close/>
                  </a:path>
                </a:pathLst>
              </a:custGeom>
              <a:solidFill>
                <a:srgbClr val="32B0E7"/>
              </a:solidFill>
              <a:ln w="7580" cap="flat">
                <a:noFill/>
                <a:prstDash val="solid"/>
                <a:miter/>
              </a:ln>
            </p:spPr>
            <p:txBody>
              <a:bodyPr rtlCol="0" anchor="ctr"/>
              <a:lstStyle/>
              <a:p>
                <a:endParaRPr lang="en-US"/>
              </a:p>
            </p:txBody>
          </p:sp>
          <p:sp>
            <p:nvSpPr>
              <p:cNvPr id="886" name="Freeform: Shape 247">
                <a:extLst>
                  <a:ext uri="{FF2B5EF4-FFF2-40B4-BE49-F238E27FC236}">
                    <a16:creationId xmlns:a16="http://schemas.microsoft.com/office/drawing/2014/main" id="{7623FDA3-9A7D-EC4C-9A37-8CF50D480E48}"/>
                  </a:ext>
                </a:extLst>
              </p:cNvPr>
              <p:cNvSpPr/>
              <p:nvPr/>
            </p:nvSpPr>
            <p:spPr>
              <a:xfrm>
                <a:off x="9011437" y="3695550"/>
                <a:ext cx="51206" cy="432330"/>
              </a:xfrm>
              <a:custGeom>
                <a:avLst/>
                <a:gdLst>
                  <a:gd name="connsiteX0" fmla="*/ 0 w 51206"/>
                  <a:gd name="connsiteY0" fmla="*/ 29131 h 432330"/>
                  <a:gd name="connsiteX1" fmla="*/ 607 w 51206"/>
                  <a:gd name="connsiteY1" fmla="*/ 432331 h 432330"/>
                  <a:gd name="connsiteX2" fmla="*/ 51206 w 51206"/>
                  <a:gd name="connsiteY2" fmla="*/ 403200 h 432330"/>
                  <a:gd name="connsiteX3" fmla="*/ 50371 w 51206"/>
                  <a:gd name="connsiteY3" fmla="*/ 0 h 432330"/>
                  <a:gd name="connsiteX4" fmla="*/ 0 w 51206"/>
                  <a:gd name="connsiteY4" fmla="*/ 29131 h 432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06" h="432330">
                    <a:moveTo>
                      <a:pt x="0" y="29131"/>
                    </a:moveTo>
                    <a:lnTo>
                      <a:pt x="607" y="432331"/>
                    </a:lnTo>
                    <a:lnTo>
                      <a:pt x="51206" y="403200"/>
                    </a:lnTo>
                    <a:lnTo>
                      <a:pt x="50371" y="0"/>
                    </a:lnTo>
                    <a:lnTo>
                      <a:pt x="0" y="29131"/>
                    </a:lnTo>
                    <a:close/>
                  </a:path>
                </a:pathLst>
              </a:custGeom>
              <a:solidFill>
                <a:srgbClr val="32B0E7"/>
              </a:solidFill>
              <a:ln w="7580" cap="flat">
                <a:noFill/>
                <a:prstDash val="solid"/>
                <a:miter/>
              </a:ln>
            </p:spPr>
            <p:txBody>
              <a:bodyPr rtlCol="0" anchor="ctr"/>
              <a:lstStyle/>
              <a:p>
                <a:endParaRPr lang="en-US"/>
              </a:p>
            </p:txBody>
          </p:sp>
          <p:sp>
            <p:nvSpPr>
              <p:cNvPr id="887" name="Freeform: Shape 248">
                <a:extLst>
                  <a:ext uri="{FF2B5EF4-FFF2-40B4-BE49-F238E27FC236}">
                    <a16:creationId xmlns:a16="http://schemas.microsoft.com/office/drawing/2014/main" id="{F31D7C72-D8C2-3440-B04A-234DE5BA52C5}"/>
                  </a:ext>
                </a:extLst>
              </p:cNvPr>
              <p:cNvSpPr/>
              <p:nvPr/>
            </p:nvSpPr>
            <p:spPr>
              <a:xfrm>
                <a:off x="9046029" y="3715881"/>
                <a:ext cx="100363" cy="58261"/>
              </a:xfrm>
              <a:custGeom>
                <a:avLst/>
                <a:gdLst>
                  <a:gd name="connsiteX0" fmla="*/ 0 w 100363"/>
                  <a:gd name="connsiteY0" fmla="*/ 29055 h 58261"/>
                  <a:gd name="connsiteX1" fmla="*/ 50068 w 100363"/>
                  <a:gd name="connsiteY1" fmla="*/ 58261 h 58261"/>
                  <a:gd name="connsiteX2" fmla="*/ 100364 w 100363"/>
                  <a:gd name="connsiteY2" fmla="*/ 29055 h 58261"/>
                  <a:gd name="connsiteX3" fmla="*/ 50296 w 100363"/>
                  <a:gd name="connsiteY3" fmla="*/ 0 h 58261"/>
                  <a:gd name="connsiteX4" fmla="*/ 0 w 100363"/>
                  <a:gd name="connsiteY4" fmla="*/ 29055 h 58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363" h="58261">
                    <a:moveTo>
                      <a:pt x="0" y="29055"/>
                    </a:moveTo>
                    <a:lnTo>
                      <a:pt x="50068" y="58261"/>
                    </a:lnTo>
                    <a:lnTo>
                      <a:pt x="100364" y="29055"/>
                    </a:lnTo>
                    <a:lnTo>
                      <a:pt x="50296" y="0"/>
                    </a:lnTo>
                    <a:lnTo>
                      <a:pt x="0" y="29055"/>
                    </a:lnTo>
                    <a:close/>
                  </a:path>
                </a:pathLst>
              </a:custGeom>
              <a:solidFill>
                <a:srgbClr val="45CAF2"/>
              </a:solidFill>
              <a:ln w="7580" cap="flat">
                <a:noFill/>
                <a:prstDash val="solid"/>
                <a:miter/>
              </a:ln>
            </p:spPr>
            <p:txBody>
              <a:bodyPr rtlCol="0" anchor="ctr"/>
              <a:lstStyle/>
              <a:p>
                <a:endParaRPr lang="en-US"/>
              </a:p>
            </p:txBody>
          </p:sp>
          <p:sp>
            <p:nvSpPr>
              <p:cNvPr id="888" name="Freeform: Shape 249">
                <a:extLst>
                  <a:ext uri="{FF2B5EF4-FFF2-40B4-BE49-F238E27FC236}">
                    <a16:creationId xmlns:a16="http://schemas.microsoft.com/office/drawing/2014/main" id="{9D0862C9-61F0-B64F-BDAB-C18635E3FD76}"/>
                  </a:ext>
                </a:extLst>
              </p:cNvPr>
              <p:cNvSpPr/>
              <p:nvPr/>
            </p:nvSpPr>
            <p:spPr>
              <a:xfrm>
                <a:off x="9046029" y="3744936"/>
                <a:ext cx="50599" cy="432330"/>
              </a:xfrm>
              <a:custGeom>
                <a:avLst/>
                <a:gdLst>
                  <a:gd name="connsiteX0" fmla="*/ 0 w 50599"/>
                  <a:gd name="connsiteY0" fmla="*/ 0 h 432330"/>
                  <a:gd name="connsiteX1" fmla="*/ 607 w 50599"/>
                  <a:gd name="connsiteY1" fmla="*/ 403200 h 432330"/>
                  <a:gd name="connsiteX2" fmla="*/ 50599 w 50599"/>
                  <a:gd name="connsiteY2" fmla="*/ 432331 h 432330"/>
                  <a:gd name="connsiteX3" fmla="*/ 49992 w 50599"/>
                  <a:gd name="connsiteY3" fmla="*/ 29131 h 432330"/>
                  <a:gd name="connsiteX4" fmla="*/ 0 w 50599"/>
                  <a:gd name="connsiteY4" fmla="*/ 0 h 432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599" h="432330">
                    <a:moveTo>
                      <a:pt x="0" y="0"/>
                    </a:moveTo>
                    <a:lnTo>
                      <a:pt x="607" y="403200"/>
                    </a:lnTo>
                    <a:lnTo>
                      <a:pt x="50599" y="432331"/>
                    </a:lnTo>
                    <a:lnTo>
                      <a:pt x="49992" y="29131"/>
                    </a:lnTo>
                    <a:lnTo>
                      <a:pt x="0" y="0"/>
                    </a:lnTo>
                    <a:close/>
                  </a:path>
                </a:pathLst>
              </a:custGeom>
              <a:solidFill>
                <a:srgbClr val="45CAF2"/>
              </a:solidFill>
              <a:ln w="7580" cap="flat">
                <a:noFill/>
                <a:prstDash val="solid"/>
                <a:miter/>
              </a:ln>
            </p:spPr>
            <p:txBody>
              <a:bodyPr rtlCol="0" anchor="ctr"/>
              <a:lstStyle/>
              <a:p>
                <a:endParaRPr lang="en-US"/>
              </a:p>
            </p:txBody>
          </p:sp>
          <p:sp>
            <p:nvSpPr>
              <p:cNvPr id="889" name="Freeform: Shape 250">
                <a:extLst>
                  <a:ext uri="{FF2B5EF4-FFF2-40B4-BE49-F238E27FC236}">
                    <a16:creationId xmlns:a16="http://schemas.microsoft.com/office/drawing/2014/main" id="{D45C04BF-B859-314A-94D9-667F5C5EC35D}"/>
                  </a:ext>
                </a:extLst>
              </p:cNvPr>
              <p:cNvSpPr/>
              <p:nvPr/>
            </p:nvSpPr>
            <p:spPr>
              <a:xfrm>
                <a:off x="9096173" y="3745088"/>
                <a:ext cx="51206" cy="432255"/>
              </a:xfrm>
              <a:custGeom>
                <a:avLst/>
                <a:gdLst>
                  <a:gd name="connsiteX0" fmla="*/ 0 w 51206"/>
                  <a:gd name="connsiteY0" fmla="*/ 29055 h 432255"/>
                  <a:gd name="connsiteX1" fmla="*/ 607 w 51206"/>
                  <a:gd name="connsiteY1" fmla="*/ 432255 h 432255"/>
                  <a:gd name="connsiteX2" fmla="*/ 51206 w 51206"/>
                  <a:gd name="connsiteY2" fmla="*/ 403200 h 432255"/>
                  <a:gd name="connsiteX3" fmla="*/ 50372 w 51206"/>
                  <a:gd name="connsiteY3" fmla="*/ 0 h 432255"/>
                  <a:gd name="connsiteX4" fmla="*/ 0 w 51206"/>
                  <a:gd name="connsiteY4" fmla="*/ 29055 h 4322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06" h="432255">
                    <a:moveTo>
                      <a:pt x="0" y="29055"/>
                    </a:moveTo>
                    <a:lnTo>
                      <a:pt x="607" y="432255"/>
                    </a:lnTo>
                    <a:lnTo>
                      <a:pt x="51206" y="403200"/>
                    </a:lnTo>
                    <a:lnTo>
                      <a:pt x="50372" y="0"/>
                    </a:lnTo>
                    <a:lnTo>
                      <a:pt x="0" y="29055"/>
                    </a:lnTo>
                    <a:close/>
                  </a:path>
                </a:pathLst>
              </a:custGeom>
              <a:solidFill>
                <a:srgbClr val="45CAF2"/>
              </a:solidFill>
              <a:ln w="7580" cap="flat">
                <a:noFill/>
                <a:prstDash val="solid"/>
                <a:miter/>
              </a:ln>
            </p:spPr>
            <p:txBody>
              <a:bodyPr rtlCol="0" anchor="ctr"/>
              <a:lstStyle/>
              <a:p>
                <a:endParaRPr lang="en-US"/>
              </a:p>
            </p:txBody>
          </p:sp>
          <p:sp>
            <p:nvSpPr>
              <p:cNvPr id="890" name="Freeform: Shape 251">
                <a:extLst>
                  <a:ext uri="{FF2B5EF4-FFF2-40B4-BE49-F238E27FC236}">
                    <a16:creationId xmlns:a16="http://schemas.microsoft.com/office/drawing/2014/main" id="{CC991501-3DD6-CB42-8BD9-0FC7A6FE94ED}"/>
                  </a:ext>
                </a:extLst>
              </p:cNvPr>
              <p:cNvSpPr/>
              <p:nvPr/>
            </p:nvSpPr>
            <p:spPr>
              <a:xfrm>
                <a:off x="9131145" y="3765343"/>
                <a:ext cx="100667" cy="57957"/>
              </a:xfrm>
              <a:custGeom>
                <a:avLst/>
                <a:gdLst>
                  <a:gd name="connsiteX0" fmla="*/ 0 w 100667"/>
                  <a:gd name="connsiteY0" fmla="*/ 29055 h 57957"/>
                  <a:gd name="connsiteX1" fmla="*/ 50068 w 100667"/>
                  <a:gd name="connsiteY1" fmla="*/ 57958 h 57957"/>
                  <a:gd name="connsiteX2" fmla="*/ 100667 w 100667"/>
                  <a:gd name="connsiteY2" fmla="*/ 29055 h 57957"/>
                  <a:gd name="connsiteX3" fmla="*/ 50371 w 100667"/>
                  <a:gd name="connsiteY3" fmla="*/ 0 h 57957"/>
                  <a:gd name="connsiteX4" fmla="*/ 0 w 100667"/>
                  <a:gd name="connsiteY4" fmla="*/ 29055 h 57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667" h="57957">
                    <a:moveTo>
                      <a:pt x="0" y="29055"/>
                    </a:moveTo>
                    <a:lnTo>
                      <a:pt x="50068" y="57958"/>
                    </a:lnTo>
                    <a:lnTo>
                      <a:pt x="100667" y="29055"/>
                    </a:lnTo>
                    <a:lnTo>
                      <a:pt x="50371" y="0"/>
                    </a:lnTo>
                    <a:lnTo>
                      <a:pt x="0" y="29055"/>
                    </a:lnTo>
                    <a:close/>
                  </a:path>
                </a:pathLst>
              </a:custGeom>
              <a:solidFill>
                <a:srgbClr val="50E6FF"/>
              </a:solidFill>
              <a:ln w="7580" cap="flat">
                <a:noFill/>
                <a:prstDash val="solid"/>
                <a:miter/>
              </a:ln>
            </p:spPr>
            <p:txBody>
              <a:bodyPr rtlCol="0" anchor="ctr"/>
              <a:lstStyle/>
              <a:p>
                <a:endParaRPr lang="en-US"/>
              </a:p>
            </p:txBody>
          </p:sp>
          <p:sp>
            <p:nvSpPr>
              <p:cNvPr id="891" name="Freeform: Shape 252">
                <a:extLst>
                  <a:ext uri="{FF2B5EF4-FFF2-40B4-BE49-F238E27FC236}">
                    <a16:creationId xmlns:a16="http://schemas.microsoft.com/office/drawing/2014/main" id="{4080AD49-03D3-CD49-8DB2-DDFC413D08AB}"/>
                  </a:ext>
                </a:extLst>
              </p:cNvPr>
              <p:cNvSpPr/>
              <p:nvPr/>
            </p:nvSpPr>
            <p:spPr>
              <a:xfrm>
                <a:off x="9131145" y="3794397"/>
                <a:ext cx="50902" cy="432330"/>
              </a:xfrm>
              <a:custGeom>
                <a:avLst/>
                <a:gdLst>
                  <a:gd name="connsiteX0" fmla="*/ 0 w 50902"/>
                  <a:gd name="connsiteY0" fmla="*/ 0 h 432330"/>
                  <a:gd name="connsiteX1" fmla="*/ 607 w 50902"/>
                  <a:gd name="connsiteY1" fmla="*/ 403200 h 432330"/>
                  <a:gd name="connsiteX2" fmla="*/ 50903 w 50902"/>
                  <a:gd name="connsiteY2" fmla="*/ 432331 h 432330"/>
                  <a:gd name="connsiteX3" fmla="*/ 50068 w 50902"/>
                  <a:gd name="connsiteY3" fmla="*/ 28903 h 432330"/>
                  <a:gd name="connsiteX4" fmla="*/ 0 w 50902"/>
                  <a:gd name="connsiteY4" fmla="*/ 0 h 432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02" h="432330">
                    <a:moveTo>
                      <a:pt x="0" y="0"/>
                    </a:moveTo>
                    <a:lnTo>
                      <a:pt x="607" y="403200"/>
                    </a:lnTo>
                    <a:lnTo>
                      <a:pt x="50903" y="432331"/>
                    </a:lnTo>
                    <a:lnTo>
                      <a:pt x="50068" y="28903"/>
                    </a:lnTo>
                    <a:lnTo>
                      <a:pt x="0" y="0"/>
                    </a:lnTo>
                    <a:close/>
                  </a:path>
                </a:pathLst>
              </a:custGeom>
              <a:solidFill>
                <a:srgbClr val="50E6FF"/>
              </a:solidFill>
              <a:ln w="7580" cap="flat">
                <a:noFill/>
                <a:prstDash val="solid"/>
                <a:miter/>
              </a:ln>
            </p:spPr>
            <p:txBody>
              <a:bodyPr rtlCol="0" anchor="ctr"/>
              <a:lstStyle/>
              <a:p>
                <a:endParaRPr lang="en-US"/>
              </a:p>
            </p:txBody>
          </p:sp>
          <p:sp>
            <p:nvSpPr>
              <p:cNvPr id="892" name="Freeform: Shape 253">
                <a:extLst>
                  <a:ext uri="{FF2B5EF4-FFF2-40B4-BE49-F238E27FC236}">
                    <a16:creationId xmlns:a16="http://schemas.microsoft.com/office/drawing/2014/main" id="{2D0B3EDB-F020-1440-A570-7AF343A38D25}"/>
                  </a:ext>
                </a:extLst>
              </p:cNvPr>
              <p:cNvSpPr/>
              <p:nvPr/>
            </p:nvSpPr>
            <p:spPr>
              <a:xfrm>
                <a:off x="8534500" y="3423665"/>
                <a:ext cx="100591" cy="58261"/>
              </a:xfrm>
              <a:custGeom>
                <a:avLst/>
                <a:gdLst>
                  <a:gd name="connsiteX0" fmla="*/ 0 w 100591"/>
                  <a:gd name="connsiteY0" fmla="*/ 29206 h 58261"/>
                  <a:gd name="connsiteX1" fmla="*/ 50296 w 100591"/>
                  <a:gd name="connsiteY1" fmla="*/ 58261 h 58261"/>
                  <a:gd name="connsiteX2" fmla="*/ 100591 w 100591"/>
                  <a:gd name="connsiteY2" fmla="*/ 29206 h 58261"/>
                  <a:gd name="connsiteX3" fmla="*/ 50599 w 100591"/>
                  <a:gd name="connsiteY3" fmla="*/ 0 h 58261"/>
                  <a:gd name="connsiteX4" fmla="*/ 0 w 100591"/>
                  <a:gd name="connsiteY4" fmla="*/ 29206 h 58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91" h="58261">
                    <a:moveTo>
                      <a:pt x="0" y="29206"/>
                    </a:moveTo>
                    <a:lnTo>
                      <a:pt x="50296" y="58261"/>
                    </a:lnTo>
                    <a:lnTo>
                      <a:pt x="100591" y="29206"/>
                    </a:lnTo>
                    <a:lnTo>
                      <a:pt x="50599" y="0"/>
                    </a:lnTo>
                    <a:lnTo>
                      <a:pt x="0" y="29206"/>
                    </a:lnTo>
                    <a:close/>
                  </a:path>
                </a:pathLst>
              </a:custGeom>
              <a:solidFill>
                <a:srgbClr val="1D4A79"/>
              </a:solidFill>
              <a:ln w="7580" cap="flat">
                <a:noFill/>
                <a:prstDash val="solid"/>
                <a:miter/>
              </a:ln>
            </p:spPr>
            <p:txBody>
              <a:bodyPr rtlCol="0" anchor="ctr"/>
              <a:lstStyle/>
              <a:p>
                <a:endParaRPr lang="en-US"/>
              </a:p>
            </p:txBody>
          </p:sp>
          <p:sp>
            <p:nvSpPr>
              <p:cNvPr id="893" name="Freeform: Shape 254">
                <a:extLst>
                  <a:ext uri="{FF2B5EF4-FFF2-40B4-BE49-F238E27FC236}">
                    <a16:creationId xmlns:a16="http://schemas.microsoft.com/office/drawing/2014/main" id="{E290B964-76E8-A443-831A-C4580E717D78}"/>
                  </a:ext>
                </a:extLst>
              </p:cNvPr>
              <p:cNvSpPr/>
              <p:nvPr/>
            </p:nvSpPr>
            <p:spPr>
              <a:xfrm>
                <a:off x="8449611" y="3374356"/>
                <a:ext cx="100591" cy="58261"/>
              </a:xfrm>
              <a:custGeom>
                <a:avLst/>
                <a:gdLst>
                  <a:gd name="connsiteX0" fmla="*/ 0 w 100591"/>
                  <a:gd name="connsiteY0" fmla="*/ 29206 h 58261"/>
                  <a:gd name="connsiteX1" fmla="*/ 50296 w 100591"/>
                  <a:gd name="connsiteY1" fmla="*/ 58261 h 58261"/>
                  <a:gd name="connsiteX2" fmla="*/ 100591 w 100591"/>
                  <a:gd name="connsiteY2" fmla="*/ 29206 h 58261"/>
                  <a:gd name="connsiteX3" fmla="*/ 50599 w 100591"/>
                  <a:gd name="connsiteY3" fmla="*/ 0 h 58261"/>
                  <a:gd name="connsiteX4" fmla="*/ 0 w 100591"/>
                  <a:gd name="connsiteY4" fmla="*/ 29206 h 58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91" h="58261">
                    <a:moveTo>
                      <a:pt x="0" y="29206"/>
                    </a:moveTo>
                    <a:lnTo>
                      <a:pt x="50296" y="58261"/>
                    </a:lnTo>
                    <a:lnTo>
                      <a:pt x="100591" y="29206"/>
                    </a:lnTo>
                    <a:lnTo>
                      <a:pt x="50599" y="0"/>
                    </a:lnTo>
                    <a:lnTo>
                      <a:pt x="0" y="29206"/>
                    </a:lnTo>
                    <a:close/>
                  </a:path>
                </a:pathLst>
              </a:custGeom>
              <a:solidFill>
                <a:srgbClr val="243A5E"/>
              </a:solidFill>
              <a:ln w="7580" cap="flat">
                <a:noFill/>
                <a:prstDash val="solid"/>
                <a:miter/>
              </a:ln>
            </p:spPr>
            <p:txBody>
              <a:bodyPr rtlCol="0" anchor="ctr"/>
              <a:lstStyle/>
              <a:p>
                <a:endParaRPr lang="en-US"/>
              </a:p>
            </p:txBody>
          </p:sp>
          <p:sp>
            <p:nvSpPr>
              <p:cNvPr id="894" name="Freeform: Shape 255">
                <a:extLst>
                  <a:ext uri="{FF2B5EF4-FFF2-40B4-BE49-F238E27FC236}">
                    <a16:creationId xmlns:a16="http://schemas.microsoft.com/office/drawing/2014/main" id="{9AED5FC0-144D-B84B-9F59-1F71F6D55319}"/>
                  </a:ext>
                </a:extLst>
              </p:cNvPr>
              <p:cNvSpPr/>
              <p:nvPr/>
            </p:nvSpPr>
            <p:spPr>
              <a:xfrm>
                <a:off x="9180606" y="3794094"/>
                <a:ext cx="51206" cy="432331"/>
              </a:xfrm>
              <a:custGeom>
                <a:avLst/>
                <a:gdLst>
                  <a:gd name="connsiteX0" fmla="*/ 0 w 51206"/>
                  <a:gd name="connsiteY0" fmla="*/ 29131 h 432331"/>
                  <a:gd name="connsiteX1" fmla="*/ 607 w 51206"/>
                  <a:gd name="connsiteY1" fmla="*/ 432331 h 432331"/>
                  <a:gd name="connsiteX2" fmla="*/ 51206 w 51206"/>
                  <a:gd name="connsiteY2" fmla="*/ 403276 h 432331"/>
                  <a:gd name="connsiteX3" fmla="*/ 50372 w 51206"/>
                  <a:gd name="connsiteY3" fmla="*/ 0 h 432331"/>
                  <a:gd name="connsiteX4" fmla="*/ 0 w 51206"/>
                  <a:gd name="connsiteY4" fmla="*/ 29131 h 4323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06" h="432331">
                    <a:moveTo>
                      <a:pt x="0" y="29131"/>
                    </a:moveTo>
                    <a:lnTo>
                      <a:pt x="607" y="432331"/>
                    </a:lnTo>
                    <a:lnTo>
                      <a:pt x="51206" y="403276"/>
                    </a:lnTo>
                    <a:lnTo>
                      <a:pt x="50372" y="0"/>
                    </a:lnTo>
                    <a:lnTo>
                      <a:pt x="0" y="29131"/>
                    </a:lnTo>
                    <a:close/>
                  </a:path>
                </a:pathLst>
              </a:custGeom>
              <a:solidFill>
                <a:srgbClr val="50E6FF"/>
              </a:solidFill>
              <a:ln w="7580" cap="flat">
                <a:noFill/>
                <a:prstDash val="solid"/>
                <a:miter/>
              </a:ln>
            </p:spPr>
            <p:txBody>
              <a:bodyPr rtlCol="0" anchor="ctr"/>
              <a:lstStyle/>
              <a:p>
                <a:endParaRPr lang="en-US"/>
              </a:p>
            </p:txBody>
          </p:sp>
          <p:sp>
            <p:nvSpPr>
              <p:cNvPr id="895" name="Freeform: Shape 256">
                <a:extLst>
                  <a:ext uri="{FF2B5EF4-FFF2-40B4-BE49-F238E27FC236}">
                    <a16:creationId xmlns:a16="http://schemas.microsoft.com/office/drawing/2014/main" id="{6209C81B-26F3-DD4D-97B3-8B3C25F34721}"/>
                  </a:ext>
                </a:extLst>
              </p:cNvPr>
              <p:cNvSpPr/>
              <p:nvPr/>
            </p:nvSpPr>
            <p:spPr>
              <a:xfrm>
                <a:off x="8966754" y="3907050"/>
                <a:ext cx="52192" cy="163707"/>
              </a:xfrm>
              <a:custGeom>
                <a:avLst/>
                <a:gdLst>
                  <a:gd name="connsiteX0" fmla="*/ 52192 w 52192"/>
                  <a:gd name="connsiteY0" fmla="*/ 29586 h 163707"/>
                  <a:gd name="connsiteX1" fmla="*/ 51434 w 52192"/>
                  <a:gd name="connsiteY1" fmla="*/ 163708 h 163707"/>
                  <a:gd name="connsiteX2" fmla="*/ 0 w 52192"/>
                  <a:gd name="connsiteY2" fmla="*/ 133970 h 163707"/>
                  <a:gd name="connsiteX3" fmla="*/ 0 w 52192"/>
                  <a:gd name="connsiteY3" fmla="*/ 0 h 163707"/>
                  <a:gd name="connsiteX4" fmla="*/ 52192 w 52192"/>
                  <a:gd name="connsiteY4" fmla="*/ 29586 h 163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92" h="163707">
                    <a:moveTo>
                      <a:pt x="52192" y="29586"/>
                    </a:moveTo>
                    <a:lnTo>
                      <a:pt x="51434" y="163708"/>
                    </a:lnTo>
                    <a:lnTo>
                      <a:pt x="0" y="133970"/>
                    </a:lnTo>
                    <a:lnTo>
                      <a:pt x="0" y="0"/>
                    </a:lnTo>
                    <a:lnTo>
                      <a:pt x="52192" y="29586"/>
                    </a:lnTo>
                    <a:close/>
                  </a:path>
                </a:pathLst>
              </a:custGeom>
              <a:solidFill>
                <a:srgbClr val="FAF9F8"/>
              </a:solidFill>
              <a:ln w="7580" cap="flat">
                <a:noFill/>
                <a:prstDash val="solid"/>
                <a:miter/>
              </a:ln>
            </p:spPr>
            <p:txBody>
              <a:bodyPr rtlCol="0" anchor="ctr"/>
              <a:lstStyle/>
              <a:p>
                <a:endParaRPr lang="en-US"/>
              </a:p>
            </p:txBody>
          </p:sp>
          <p:sp>
            <p:nvSpPr>
              <p:cNvPr id="896" name="Freeform: Shape 257">
                <a:extLst>
                  <a:ext uri="{FF2B5EF4-FFF2-40B4-BE49-F238E27FC236}">
                    <a16:creationId xmlns:a16="http://schemas.microsoft.com/office/drawing/2014/main" id="{1962073C-83E2-8A4F-BDF5-B6C378E2D8E5}"/>
                  </a:ext>
                </a:extLst>
              </p:cNvPr>
              <p:cNvSpPr/>
              <p:nvPr/>
            </p:nvSpPr>
            <p:spPr>
              <a:xfrm>
                <a:off x="8878528" y="3758591"/>
                <a:ext cx="52950" cy="258078"/>
              </a:xfrm>
              <a:custGeom>
                <a:avLst/>
                <a:gdLst>
                  <a:gd name="connsiteX0" fmla="*/ 52951 w 52950"/>
                  <a:gd name="connsiteY0" fmla="*/ 29738 h 258078"/>
                  <a:gd name="connsiteX1" fmla="*/ 52192 w 52950"/>
                  <a:gd name="connsiteY1" fmla="*/ 258078 h 258078"/>
                  <a:gd name="connsiteX2" fmla="*/ 0 w 52950"/>
                  <a:gd name="connsiteY2" fmla="*/ 228341 h 258078"/>
                  <a:gd name="connsiteX3" fmla="*/ 759 w 52950"/>
                  <a:gd name="connsiteY3" fmla="*/ 0 h 258078"/>
                  <a:gd name="connsiteX4" fmla="*/ 52951 w 52950"/>
                  <a:gd name="connsiteY4" fmla="*/ 29738 h 258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50" h="258078">
                    <a:moveTo>
                      <a:pt x="52951" y="29738"/>
                    </a:moveTo>
                    <a:lnTo>
                      <a:pt x="52192" y="258078"/>
                    </a:lnTo>
                    <a:lnTo>
                      <a:pt x="0" y="228341"/>
                    </a:lnTo>
                    <a:lnTo>
                      <a:pt x="759" y="0"/>
                    </a:lnTo>
                    <a:lnTo>
                      <a:pt x="52951" y="29738"/>
                    </a:lnTo>
                    <a:close/>
                  </a:path>
                </a:pathLst>
              </a:custGeom>
              <a:solidFill>
                <a:srgbClr val="FAF9F8"/>
              </a:solidFill>
              <a:ln w="7580" cap="flat">
                <a:noFill/>
                <a:prstDash val="solid"/>
                <a:miter/>
              </a:ln>
            </p:spPr>
            <p:txBody>
              <a:bodyPr rtlCol="0" anchor="ctr"/>
              <a:lstStyle/>
              <a:p>
                <a:endParaRPr lang="en-US"/>
              </a:p>
            </p:txBody>
          </p:sp>
          <p:sp>
            <p:nvSpPr>
              <p:cNvPr id="897" name="Freeform: Shape 258">
                <a:extLst>
                  <a:ext uri="{FF2B5EF4-FFF2-40B4-BE49-F238E27FC236}">
                    <a16:creationId xmlns:a16="http://schemas.microsoft.com/office/drawing/2014/main" id="{BCFC6688-225B-854D-8D01-4163FCD5ECC1}"/>
                  </a:ext>
                </a:extLst>
              </p:cNvPr>
              <p:cNvSpPr/>
              <p:nvPr/>
            </p:nvSpPr>
            <p:spPr>
              <a:xfrm>
                <a:off x="8717021" y="3833996"/>
                <a:ext cx="51433" cy="89212"/>
              </a:xfrm>
              <a:custGeom>
                <a:avLst/>
                <a:gdLst>
                  <a:gd name="connsiteX0" fmla="*/ 0 w 51433"/>
                  <a:gd name="connsiteY0" fmla="*/ 59475 h 89212"/>
                  <a:gd name="connsiteX1" fmla="*/ 0 w 51433"/>
                  <a:gd name="connsiteY1" fmla="*/ 0 h 89212"/>
                  <a:gd name="connsiteX2" fmla="*/ 51434 w 51433"/>
                  <a:gd name="connsiteY2" fmla="*/ 29738 h 89212"/>
                  <a:gd name="connsiteX3" fmla="*/ 51434 w 51433"/>
                  <a:gd name="connsiteY3" fmla="*/ 89212 h 89212"/>
                  <a:gd name="connsiteX4" fmla="*/ 0 w 51433"/>
                  <a:gd name="connsiteY4" fmla="*/ 59475 h 89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33" h="89212">
                    <a:moveTo>
                      <a:pt x="0" y="59475"/>
                    </a:moveTo>
                    <a:lnTo>
                      <a:pt x="0" y="0"/>
                    </a:lnTo>
                    <a:lnTo>
                      <a:pt x="51434" y="29738"/>
                    </a:lnTo>
                    <a:lnTo>
                      <a:pt x="51434" y="89212"/>
                    </a:lnTo>
                    <a:lnTo>
                      <a:pt x="0" y="59475"/>
                    </a:lnTo>
                    <a:close/>
                  </a:path>
                </a:pathLst>
              </a:custGeom>
              <a:solidFill>
                <a:srgbClr val="FAF9F8"/>
              </a:solidFill>
              <a:ln w="7580" cap="flat">
                <a:noFill/>
                <a:prstDash val="solid"/>
                <a:miter/>
              </a:ln>
            </p:spPr>
            <p:txBody>
              <a:bodyPr rtlCol="0" anchor="ctr"/>
              <a:lstStyle/>
              <a:p>
                <a:endParaRPr lang="en-US"/>
              </a:p>
            </p:txBody>
          </p:sp>
          <p:sp>
            <p:nvSpPr>
              <p:cNvPr id="898" name="Freeform: Shape 259">
                <a:extLst>
                  <a:ext uri="{FF2B5EF4-FFF2-40B4-BE49-F238E27FC236}">
                    <a16:creationId xmlns:a16="http://schemas.microsoft.com/office/drawing/2014/main" id="{1C23520B-ABBE-6343-AF45-CCB800DA6A43}"/>
                  </a:ext>
                </a:extLst>
              </p:cNvPr>
              <p:cNvSpPr/>
              <p:nvPr/>
            </p:nvSpPr>
            <p:spPr>
              <a:xfrm>
                <a:off x="8717021" y="3912057"/>
                <a:ext cx="51433" cy="37171"/>
              </a:xfrm>
              <a:custGeom>
                <a:avLst/>
                <a:gdLst>
                  <a:gd name="connsiteX0" fmla="*/ 0 w 51433"/>
                  <a:gd name="connsiteY0" fmla="*/ 7434 h 37171"/>
                  <a:gd name="connsiteX1" fmla="*/ 0 w 51433"/>
                  <a:gd name="connsiteY1" fmla="*/ 0 h 37171"/>
                  <a:gd name="connsiteX2" fmla="*/ 51434 w 51433"/>
                  <a:gd name="connsiteY2" fmla="*/ 29737 h 37171"/>
                  <a:gd name="connsiteX3" fmla="*/ 51434 w 51433"/>
                  <a:gd name="connsiteY3" fmla="*/ 37172 h 37171"/>
                  <a:gd name="connsiteX4" fmla="*/ 0 w 51433"/>
                  <a:gd name="connsiteY4" fmla="*/ 7434 h 37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33" h="37171">
                    <a:moveTo>
                      <a:pt x="0" y="7434"/>
                    </a:moveTo>
                    <a:lnTo>
                      <a:pt x="0" y="0"/>
                    </a:lnTo>
                    <a:lnTo>
                      <a:pt x="51434" y="29737"/>
                    </a:lnTo>
                    <a:lnTo>
                      <a:pt x="51434" y="37172"/>
                    </a:lnTo>
                    <a:lnTo>
                      <a:pt x="0" y="7434"/>
                    </a:lnTo>
                    <a:close/>
                  </a:path>
                </a:pathLst>
              </a:custGeom>
              <a:solidFill>
                <a:srgbClr val="FAF9F8"/>
              </a:solidFill>
              <a:ln w="7580" cap="flat">
                <a:noFill/>
                <a:prstDash val="solid"/>
                <a:miter/>
              </a:ln>
            </p:spPr>
            <p:txBody>
              <a:bodyPr rtlCol="0" anchor="ctr"/>
              <a:lstStyle/>
              <a:p>
                <a:endParaRPr lang="en-US"/>
              </a:p>
            </p:txBody>
          </p:sp>
          <p:sp>
            <p:nvSpPr>
              <p:cNvPr id="899" name="Freeform: Shape 260">
                <a:extLst>
                  <a:ext uri="{FF2B5EF4-FFF2-40B4-BE49-F238E27FC236}">
                    <a16:creationId xmlns:a16="http://schemas.microsoft.com/office/drawing/2014/main" id="{5BBE6B6D-4654-E845-9A75-6EB2EB2921B9}"/>
                  </a:ext>
                </a:extLst>
              </p:cNvPr>
              <p:cNvSpPr/>
              <p:nvPr/>
            </p:nvSpPr>
            <p:spPr>
              <a:xfrm>
                <a:off x="8562568" y="3786128"/>
                <a:ext cx="105825" cy="79729"/>
              </a:xfrm>
              <a:custGeom>
                <a:avLst/>
                <a:gdLst>
                  <a:gd name="connsiteX0" fmla="*/ 105826 w 105825"/>
                  <a:gd name="connsiteY0" fmla="*/ 60916 h 79729"/>
                  <a:gd name="connsiteX1" fmla="*/ 105826 w 105825"/>
                  <a:gd name="connsiteY1" fmla="*/ 79730 h 79729"/>
                  <a:gd name="connsiteX2" fmla="*/ 0 w 105825"/>
                  <a:gd name="connsiteY2" fmla="*/ 18814 h 79729"/>
                  <a:gd name="connsiteX3" fmla="*/ 0 w 105825"/>
                  <a:gd name="connsiteY3" fmla="*/ 0 h 79729"/>
                  <a:gd name="connsiteX4" fmla="*/ 105826 w 105825"/>
                  <a:gd name="connsiteY4" fmla="*/ 60916 h 79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825" h="79729">
                    <a:moveTo>
                      <a:pt x="105826" y="60916"/>
                    </a:moveTo>
                    <a:lnTo>
                      <a:pt x="105826" y="79730"/>
                    </a:lnTo>
                    <a:lnTo>
                      <a:pt x="0" y="18814"/>
                    </a:lnTo>
                    <a:lnTo>
                      <a:pt x="0" y="0"/>
                    </a:lnTo>
                    <a:lnTo>
                      <a:pt x="105826" y="60916"/>
                    </a:lnTo>
                    <a:close/>
                  </a:path>
                </a:pathLst>
              </a:custGeom>
              <a:solidFill>
                <a:srgbClr val="FAF9F8"/>
              </a:solidFill>
              <a:ln w="7580" cap="flat">
                <a:noFill/>
                <a:prstDash val="solid"/>
                <a:miter/>
              </a:ln>
            </p:spPr>
            <p:txBody>
              <a:bodyPr rtlCol="0" anchor="ctr"/>
              <a:lstStyle/>
              <a:p>
                <a:endParaRPr lang="en-US"/>
              </a:p>
            </p:txBody>
          </p:sp>
          <p:sp>
            <p:nvSpPr>
              <p:cNvPr id="900" name="Freeform: Shape 261">
                <a:extLst>
                  <a:ext uri="{FF2B5EF4-FFF2-40B4-BE49-F238E27FC236}">
                    <a16:creationId xmlns:a16="http://schemas.microsoft.com/office/drawing/2014/main" id="{0A1D1091-2D8F-FA41-891F-31C1D121240D}"/>
                  </a:ext>
                </a:extLst>
              </p:cNvPr>
              <p:cNvSpPr/>
              <p:nvPr/>
            </p:nvSpPr>
            <p:spPr>
              <a:xfrm>
                <a:off x="8563402" y="3744708"/>
                <a:ext cx="104991" cy="79881"/>
              </a:xfrm>
              <a:custGeom>
                <a:avLst/>
                <a:gdLst>
                  <a:gd name="connsiteX0" fmla="*/ 104991 w 104991"/>
                  <a:gd name="connsiteY0" fmla="*/ 61068 h 79881"/>
                  <a:gd name="connsiteX1" fmla="*/ 104991 w 104991"/>
                  <a:gd name="connsiteY1" fmla="*/ 79881 h 79881"/>
                  <a:gd name="connsiteX2" fmla="*/ 0 w 104991"/>
                  <a:gd name="connsiteY2" fmla="*/ 18207 h 79881"/>
                  <a:gd name="connsiteX3" fmla="*/ 0 w 104991"/>
                  <a:gd name="connsiteY3" fmla="*/ 0 h 79881"/>
                  <a:gd name="connsiteX4" fmla="*/ 104991 w 104991"/>
                  <a:gd name="connsiteY4" fmla="*/ 61068 h 79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991" h="79881">
                    <a:moveTo>
                      <a:pt x="104991" y="61068"/>
                    </a:moveTo>
                    <a:lnTo>
                      <a:pt x="104991" y="79881"/>
                    </a:lnTo>
                    <a:lnTo>
                      <a:pt x="0" y="18207"/>
                    </a:lnTo>
                    <a:lnTo>
                      <a:pt x="0" y="0"/>
                    </a:lnTo>
                    <a:lnTo>
                      <a:pt x="104991" y="61068"/>
                    </a:lnTo>
                    <a:close/>
                  </a:path>
                </a:pathLst>
              </a:custGeom>
              <a:solidFill>
                <a:srgbClr val="FAF9F8"/>
              </a:solidFill>
              <a:ln w="7580" cap="flat">
                <a:noFill/>
                <a:prstDash val="solid"/>
                <a:miter/>
              </a:ln>
            </p:spPr>
            <p:txBody>
              <a:bodyPr rtlCol="0" anchor="ctr"/>
              <a:lstStyle/>
              <a:p>
                <a:endParaRPr lang="en-US"/>
              </a:p>
            </p:txBody>
          </p:sp>
          <p:sp>
            <p:nvSpPr>
              <p:cNvPr id="901" name="Freeform: Shape 262">
                <a:extLst>
                  <a:ext uri="{FF2B5EF4-FFF2-40B4-BE49-F238E27FC236}">
                    <a16:creationId xmlns:a16="http://schemas.microsoft.com/office/drawing/2014/main" id="{ACDC7B50-FE18-F34F-B101-E1E36DCE063A}"/>
                  </a:ext>
                </a:extLst>
              </p:cNvPr>
              <p:cNvSpPr/>
              <p:nvPr/>
            </p:nvSpPr>
            <p:spPr>
              <a:xfrm>
                <a:off x="8563327" y="3703364"/>
                <a:ext cx="105825" cy="79881"/>
              </a:xfrm>
              <a:custGeom>
                <a:avLst/>
                <a:gdLst>
                  <a:gd name="connsiteX0" fmla="*/ 105826 w 105825"/>
                  <a:gd name="connsiteY0" fmla="*/ 61068 h 79881"/>
                  <a:gd name="connsiteX1" fmla="*/ 105826 w 105825"/>
                  <a:gd name="connsiteY1" fmla="*/ 79881 h 79881"/>
                  <a:gd name="connsiteX2" fmla="*/ 0 w 105825"/>
                  <a:gd name="connsiteY2" fmla="*/ 18207 h 79881"/>
                  <a:gd name="connsiteX3" fmla="*/ 0 w 105825"/>
                  <a:gd name="connsiteY3" fmla="*/ 0 h 79881"/>
                  <a:gd name="connsiteX4" fmla="*/ 105826 w 105825"/>
                  <a:gd name="connsiteY4" fmla="*/ 61068 h 79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825" h="79881">
                    <a:moveTo>
                      <a:pt x="105826" y="61068"/>
                    </a:moveTo>
                    <a:lnTo>
                      <a:pt x="105826" y="79881"/>
                    </a:lnTo>
                    <a:lnTo>
                      <a:pt x="0" y="18207"/>
                    </a:lnTo>
                    <a:lnTo>
                      <a:pt x="0" y="0"/>
                    </a:lnTo>
                    <a:lnTo>
                      <a:pt x="105826" y="61068"/>
                    </a:lnTo>
                    <a:close/>
                  </a:path>
                </a:pathLst>
              </a:custGeom>
              <a:solidFill>
                <a:srgbClr val="50E6FF"/>
              </a:solidFill>
              <a:ln w="7580" cap="flat">
                <a:noFill/>
                <a:prstDash val="solid"/>
                <a:miter/>
              </a:ln>
            </p:spPr>
            <p:txBody>
              <a:bodyPr rtlCol="0" anchor="ctr"/>
              <a:lstStyle/>
              <a:p>
                <a:endParaRPr lang="en-US"/>
              </a:p>
            </p:txBody>
          </p:sp>
          <p:sp>
            <p:nvSpPr>
              <p:cNvPr id="902" name="Freeform: Shape 263">
                <a:extLst>
                  <a:ext uri="{FF2B5EF4-FFF2-40B4-BE49-F238E27FC236}">
                    <a16:creationId xmlns:a16="http://schemas.microsoft.com/office/drawing/2014/main" id="{22038280-9764-4D4F-A88A-340D8CE1C428}"/>
                  </a:ext>
                </a:extLst>
              </p:cNvPr>
              <p:cNvSpPr/>
              <p:nvPr/>
            </p:nvSpPr>
            <p:spPr>
              <a:xfrm>
                <a:off x="8550734" y="3525235"/>
                <a:ext cx="71385" cy="95819"/>
              </a:xfrm>
              <a:custGeom>
                <a:avLst/>
                <a:gdLst>
                  <a:gd name="connsiteX0" fmla="*/ 71385 w 71385"/>
                  <a:gd name="connsiteY0" fmla="*/ 10173 h 95819"/>
                  <a:gd name="connsiteX1" fmla="*/ 71385 w 71385"/>
                  <a:gd name="connsiteY1" fmla="*/ 25421 h 95819"/>
                  <a:gd name="connsiteX2" fmla="*/ 13427 w 71385"/>
                  <a:gd name="connsiteY2" fmla="*/ 58117 h 95819"/>
                  <a:gd name="connsiteX3" fmla="*/ 20710 w 71385"/>
                  <a:gd name="connsiteY3" fmla="*/ 95820 h 95819"/>
                  <a:gd name="connsiteX4" fmla="*/ 13427 w 71385"/>
                  <a:gd name="connsiteY4" fmla="*/ 95820 h 95819"/>
                  <a:gd name="connsiteX5" fmla="*/ 9786 w 71385"/>
                  <a:gd name="connsiteY5" fmla="*/ 95820 h 95819"/>
                  <a:gd name="connsiteX6" fmla="*/ 13427 w 71385"/>
                  <a:gd name="connsiteY6" fmla="*/ 95820 h 95819"/>
                  <a:gd name="connsiteX7" fmla="*/ 9786 w 71385"/>
                  <a:gd name="connsiteY7" fmla="*/ 95820 h 95819"/>
                  <a:gd name="connsiteX8" fmla="*/ 9786 w 71385"/>
                  <a:gd name="connsiteY8" fmla="*/ 14649 h 95819"/>
                  <a:gd name="connsiteX9" fmla="*/ 71385 w 71385"/>
                  <a:gd name="connsiteY9" fmla="*/ 10173 h 95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385" h="95819">
                    <a:moveTo>
                      <a:pt x="71385" y="10173"/>
                    </a:moveTo>
                    <a:lnTo>
                      <a:pt x="71385" y="25421"/>
                    </a:lnTo>
                    <a:cubicBezTo>
                      <a:pt x="39448" y="7215"/>
                      <a:pt x="14110" y="21780"/>
                      <a:pt x="13427" y="58117"/>
                    </a:cubicBezTo>
                    <a:cubicBezTo>
                      <a:pt x="13427" y="70407"/>
                      <a:pt x="16386" y="82772"/>
                      <a:pt x="20710" y="95820"/>
                    </a:cubicBezTo>
                    <a:lnTo>
                      <a:pt x="13427" y="95820"/>
                    </a:lnTo>
                    <a:lnTo>
                      <a:pt x="9786" y="95820"/>
                    </a:lnTo>
                    <a:lnTo>
                      <a:pt x="13427" y="95820"/>
                    </a:lnTo>
                    <a:lnTo>
                      <a:pt x="9786" y="95820"/>
                    </a:lnTo>
                    <a:cubicBezTo>
                      <a:pt x="-3262" y="62517"/>
                      <a:pt x="-3262" y="32780"/>
                      <a:pt x="9786" y="14649"/>
                    </a:cubicBezTo>
                    <a:cubicBezTo>
                      <a:pt x="23441" y="-2951"/>
                      <a:pt x="45213" y="-4999"/>
                      <a:pt x="71385" y="10173"/>
                    </a:cubicBezTo>
                    <a:close/>
                  </a:path>
                </a:pathLst>
              </a:custGeom>
              <a:solidFill>
                <a:srgbClr val="50E6FF"/>
              </a:solidFill>
              <a:ln w="7580" cap="flat">
                <a:noFill/>
                <a:prstDash val="solid"/>
                <a:miter/>
              </a:ln>
            </p:spPr>
            <p:txBody>
              <a:bodyPr rtlCol="0" anchor="ctr"/>
              <a:lstStyle/>
              <a:p>
                <a:endParaRPr lang="en-US"/>
              </a:p>
            </p:txBody>
          </p:sp>
          <p:sp>
            <p:nvSpPr>
              <p:cNvPr id="903" name="Freeform: Shape 264">
                <a:extLst>
                  <a:ext uri="{FF2B5EF4-FFF2-40B4-BE49-F238E27FC236}">
                    <a16:creationId xmlns:a16="http://schemas.microsoft.com/office/drawing/2014/main" id="{368F3A67-DCB7-534E-ACB1-97D6CC9F2457}"/>
                  </a:ext>
                </a:extLst>
              </p:cNvPr>
              <p:cNvSpPr/>
              <p:nvPr/>
            </p:nvSpPr>
            <p:spPr>
              <a:xfrm>
                <a:off x="8561202" y="3535408"/>
                <a:ext cx="131163" cy="171961"/>
              </a:xfrm>
              <a:custGeom>
                <a:avLst/>
                <a:gdLst>
                  <a:gd name="connsiteX0" fmla="*/ 60916 w 131163"/>
                  <a:gd name="connsiteY0" fmla="*/ 0 h 171961"/>
                  <a:gd name="connsiteX1" fmla="*/ 131163 w 131163"/>
                  <a:gd name="connsiteY1" fmla="*/ 121757 h 171961"/>
                  <a:gd name="connsiteX2" fmla="*/ 60916 w 131163"/>
                  <a:gd name="connsiteY2" fmla="*/ 162266 h 171961"/>
                  <a:gd name="connsiteX3" fmla="*/ 0 w 131163"/>
                  <a:gd name="connsiteY3" fmla="*/ 86861 h 171961"/>
                  <a:gd name="connsiteX4" fmla="*/ 10924 w 131163"/>
                  <a:gd name="connsiteY4" fmla="*/ 86102 h 171961"/>
                  <a:gd name="connsiteX5" fmla="*/ 60158 w 131163"/>
                  <a:gd name="connsiteY5" fmla="*/ 147777 h 171961"/>
                  <a:gd name="connsiteX6" fmla="*/ 117433 w 131163"/>
                  <a:gd name="connsiteY6" fmla="*/ 115081 h 171961"/>
                  <a:gd name="connsiteX7" fmla="*/ 60158 w 131163"/>
                  <a:gd name="connsiteY7" fmla="*/ 16462 h 171961"/>
                  <a:gd name="connsiteX8" fmla="*/ 60916 w 131163"/>
                  <a:gd name="connsiteY8" fmla="*/ 0 h 171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163" h="171961">
                    <a:moveTo>
                      <a:pt x="60916" y="0"/>
                    </a:moveTo>
                    <a:cubicBezTo>
                      <a:pt x="100060" y="22455"/>
                      <a:pt x="131163" y="76771"/>
                      <a:pt x="131163" y="121757"/>
                    </a:cubicBezTo>
                    <a:cubicBezTo>
                      <a:pt x="131163" y="166742"/>
                      <a:pt x="99226" y="184797"/>
                      <a:pt x="60916" y="162266"/>
                    </a:cubicBezTo>
                    <a:cubicBezTo>
                      <a:pt x="34896" y="147018"/>
                      <a:pt x="13124" y="119557"/>
                      <a:pt x="0" y="86861"/>
                    </a:cubicBezTo>
                    <a:lnTo>
                      <a:pt x="10924" y="86102"/>
                    </a:lnTo>
                    <a:cubicBezTo>
                      <a:pt x="21089" y="111515"/>
                      <a:pt x="39144" y="135336"/>
                      <a:pt x="60158" y="147777"/>
                    </a:cubicBezTo>
                    <a:cubicBezTo>
                      <a:pt x="92095" y="165983"/>
                      <a:pt x="117433" y="151418"/>
                      <a:pt x="117433" y="115081"/>
                    </a:cubicBezTo>
                    <a:cubicBezTo>
                      <a:pt x="117433" y="78744"/>
                      <a:pt x="92019" y="34668"/>
                      <a:pt x="60158" y="16462"/>
                    </a:cubicBezTo>
                    <a:lnTo>
                      <a:pt x="60916" y="0"/>
                    </a:lnTo>
                    <a:close/>
                  </a:path>
                </a:pathLst>
              </a:custGeom>
              <a:solidFill>
                <a:srgbClr val="FAF9F8"/>
              </a:solidFill>
              <a:ln w="7580" cap="flat">
                <a:noFill/>
                <a:prstDash val="solid"/>
                <a:miter/>
              </a:ln>
            </p:spPr>
            <p:txBody>
              <a:bodyPr rtlCol="0" anchor="ctr"/>
              <a:lstStyle/>
              <a:p>
                <a:endParaRPr lang="en-US"/>
              </a:p>
            </p:txBody>
          </p:sp>
          <p:sp>
            <p:nvSpPr>
              <p:cNvPr id="904" name="Freeform: Shape 265">
                <a:extLst>
                  <a:ext uri="{FF2B5EF4-FFF2-40B4-BE49-F238E27FC236}">
                    <a16:creationId xmlns:a16="http://schemas.microsoft.com/office/drawing/2014/main" id="{01A88AF1-9C1B-044C-959B-B9380780E071}"/>
                  </a:ext>
                </a:extLst>
              </p:cNvPr>
              <p:cNvSpPr/>
              <p:nvPr/>
            </p:nvSpPr>
            <p:spPr>
              <a:xfrm>
                <a:off x="8797357" y="3789011"/>
                <a:ext cx="52192" cy="180472"/>
              </a:xfrm>
              <a:custGeom>
                <a:avLst/>
                <a:gdLst>
                  <a:gd name="connsiteX0" fmla="*/ 52192 w 52192"/>
                  <a:gd name="connsiteY0" fmla="*/ 30496 h 180472"/>
                  <a:gd name="connsiteX1" fmla="*/ 51434 w 52192"/>
                  <a:gd name="connsiteY1" fmla="*/ 180473 h 180472"/>
                  <a:gd name="connsiteX2" fmla="*/ 0 w 52192"/>
                  <a:gd name="connsiteY2" fmla="*/ 150735 h 180472"/>
                  <a:gd name="connsiteX3" fmla="*/ 0 w 52192"/>
                  <a:gd name="connsiteY3" fmla="*/ 0 h 180472"/>
                  <a:gd name="connsiteX4" fmla="*/ 52192 w 52192"/>
                  <a:gd name="connsiteY4" fmla="*/ 30496 h 1804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92" h="180472">
                    <a:moveTo>
                      <a:pt x="52192" y="30496"/>
                    </a:moveTo>
                    <a:lnTo>
                      <a:pt x="51434" y="180473"/>
                    </a:lnTo>
                    <a:lnTo>
                      <a:pt x="0" y="150735"/>
                    </a:lnTo>
                    <a:lnTo>
                      <a:pt x="0" y="0"/>
                    </a:lnTo>
                    <a:lnTo>
                      <a:pt x="52192" y="30496"/>
                    </a:lnTo>
                    <a:close/>
                  </a:path>
                </a:pathLst>
              </a:custGeom>
              <a:solidFill>
                <a:srgbClr val="FAF9F8"/>
              </a:solidFill>
              <a:ln w="7580" cap="flat">
                <a:noFill/>
                <a:prstDash val="solid"/>
                <a:miter/>
              </a:ln>
            </p:spPr>
            <p:txBody>
              <a:bodyPr rtlCol="0" anchor="ctr"/>
              <a:lstStyle/>
              <a:p>
                <a:endParaRPr lang="en-US"/>
              </a:p>
            </p:txBody>
          </p:sp>
          <p:sp>
            <p:nvSpPr>
              <p:cNvPr id="905" name="Freeform: Shape 266">
                <a:extLst>
                  <a:ext uri="{FF2B5EF4-FFF2-40B4-BE49-F238E27FC236}">
                    <a16:creationId xmlns:a16="http://schemas.microsoft.com/office/drawing/2014/main" id="{F85E1890-015A-904D-B61F-A33274492402}"/>
                  </a:ext>
                </a:extLst>
              </p:cNvPr>
              <p:cNvSpPr/>
              <p:nvPr/>
            </p:nvSpPr>
            <p:spPr>
              <a:xfrm>
                <a:off x="8619464" y="3595187"/>
                <a:ext cx="35275" cy="61447"/>
              </a:xfrm>
              <a:custGeom>
                <a:avLst/>
                <a:gdLst>
                  <a:gd name="connsiteX0" fmla="*/ 35275 w 35275"/>
                  <a:gd name="connsiteY0" fmla="*/ 0 h 61447"/>
                  <a:gd name="connsiteX1" fmla="*/ 35275 w 35275"/>
                  <a:gd name="connsiteY1" fmla="*/ 40889 h 61447"/>
                  <a:gd name="connsiteX2" fmla="*/ 0 w 35275"/>
                  <a:gd name="connsiteY2" fmla="*/ 61447 h 61447"/>
                  <a:gd name="connsiteX3" fmla="*/ 0 w 35275"/>
                  <a:gd name="connsiteY3" fmla="*/ 20482 h 61447"/>
                  <a:gd name="connsiteX4" fmla="*/ 35275 w 35275"/>
                  <a:gd name="connsiteY4" fmla="*/ 0 h 614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75" h="61447">
                    <a:moveTo>
                      <a:pt x="35275" y="0"/>
                    </a:moveTo>
                    <a:lnTo>
                      <a:pt x="35275" y="40889"/>
                    </a:lnTo>
                    <a:lnTo>
                      <a:pt x="0" y="61447"/>
                    </a:lnTo>
                    <a:lnTo>
                      <a:pt x="0" y="20482"/>
                    </a:lnTo>
                    <a:lnTo>
                      <a:pt x="35275" y="0"/>
                    </a:lnTo>
                    <a:close/>
                  </a:path>
                </a:pathLst>
              </a:custGeom>
              <a:solidFill>
                <a:srgbClr val="50E6FF"/>
              </a:solidFill>
              <a:ln w="7580" cap="flat">
                <a:noFill/>
                <a:prstDash val="solid"/>
                <a:miter/>
              </a:ln>
            </p:spPr>
            <p:txBody>
              <a:bodyPr rtlCol="0" anchor="ctr"/>
              <a:lstStyle/>
              <a:p>
                <a:endParaRPr lang="en-US"/>
              </a:p>
            </p:txBody>
          </p:sp>
          <p:sp>
            <p:nvSpPr>
              <p:cNvPr id="906" name="Freeform: Shape 267">
                <a:extLst>
                  <a:ext uri="{FF2B5EF4-FFF2-40B4-BE49-F238E27FC236}">
                    <a16:creationId xmlns:a16="http://schemas.microsoft.com/office/drawing/2014/main" id="{50816EA5-A26F-E04A-AB63-DDB4A9BD7238}"/>
                  </a:ext>
                </a:extLst>
              </p:cNvPr>
              <p:cNvSpPr/>
              <p:nvPr/>
            </p:nvSpPr>
            <p:spPr>
              <a:xfrm>
                <a:off x="8584188" y="3574628"/>
                <a:ext cx="70550" cy="41040"/>
              </a:xfrm>
              <a:custGeom>
                <a:avLst/>
                <a:gdLst>
                  <a:gd name="connsiteX0" fmla="*/ 70550 w 70550"/>
                  <a:gd name="connsiteY0" fmla="*/ 20482 h 41040"/>
                  <a:gd name="connsiteX1" fmla="*/ 35275 w 70550"/>
                  <a:gd name="connsiteY1" fmla="*/ 41041 h 41040"/>
                  <a:gd name="connsiteX2" fmla="*/ 0 w 70550"/>
                  <a:gd name="connsiteY2" fmla="*/ 20482 h 41040"/>
                  <a:gd name="connsiteX3" fmla="*/ 35275 w 70550"/>
                  <a:gd name="connsiteY3" fmla="*/ 0 h 41040"/>
                  <a:gd name="connsiteX4" fmla="*/ 70550 w 70550"/>
                  <a:gd name="connsiteY4" fmla="*/ 20482 h 41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50" h="41040">
                    <a:moveTo>
                      <a:pt x="70550" y="20482"/>
                    </a:moveTo>
                    <a:lnTo>
                      <a:pt x="35275" y="41041"/>
                    </a:lnTo>
                    <a:lnTo>
                      <a:pt x="0" y="20482"/>
                    </a:lnTo>
                    <a:lnTo>
                      <a:pt x="35275" y="0"/>
                    </a:lnTo>
                    <a:lnTo>
                      <a:pt x="70550" y="20482"/>
                    </a:lnTo>
                    <a:close/>
                  </a:path>
                </a:pathLst>
              </a:custGeom>
              <a:solidFill>
                <a:srgbClr val="C3F1FF"/>
              </a:solidFill>
              <a:ln w="7580" cap="flat">
                <a:noFill/>
                <a:prstDash val="solid"/>
                <a:miter/>
              </a:ln>
            </p:spPr>
            <p:txBody>
              <a:bodyPr rtlCol="0" anchor="ctr"/>
              <a:lstStyle/>
              <a:p>
                <a:endParaRPr lang="en-US"/>
              </a:p>
            </p:txBody>
          </p:sp>
          <p:sp>
            <p:nvSpPr>
              <p:cNvPr id="907" name="Freeform: Shape 268">
                <a:extLst>
                  <a:ext uri="{FF2B5EF4-FFF2-40B4-BE49-F238E27FC236}">
                    <a16:creationId xmlns:a16="http://schemas.microsoft.com/office/drawing/2014/main" id="{D6490781-010A-304E-B679-3C5441676F74}"/>
                  </a:ext>
                </a:extLst>
              </p:cNvPr>
              <p:cNvSpPr/>
              <p:nvPr/>
            </p:nvSpPr>
            <p:spPr>
              <a:xfrm>
                <a:off x="8584188" y="3595262"/>
                <a:ext cx="35275" cy="61447"/>
              </a:xfrm>
              <a:custGeom>
                <a:avLst/>
                <a:gdLst>
                  <a:gd name="connsiteX0" fmla="*/ 35275 w 35275"/>
                  <a:gd name="connsiteY0" fmla="*/ 20558 h 61447"/>
                  <a:gd name="connsiteX1" fmla="*/ 35275 w 35275"/>
                  <a:gd name="connsiteY1" fmla="*/ 61447 h 61447"/>
                  <a:gd name="connsiteX2" fmla="*/ 0 w 35275"/>
                  <a:gd name="connsiteY2" fmla="*/ 40889 h 61447"/>
                  <a:gd name="connsiteX3" fmla="*/ 0 w 35275"/>
                  <a:gd name="connsiteY3" fmla="*/ 0 h 61447"/>
                  <a:gd name="connsiteX4" fmla="*/ 35275 w 35275"/>
                  <a:gd name="connsiteY4" fmla="*/ 20558 h 614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75" h="61447">
                    <a:moveTo>
                      <a:pt x="35275" y="20558"/>
                    </a:moveTo>
                    <a:lnTo>
                      <a:pt x="35275" y="61447"/>
                    </a:lnTo>
                    <a:lnTo>
                      <a:pt x="0" y="40889"/>
                    </a:lnTo>
                    <a:lnTo>
                      <a:pt x="0" y="0"/>
                    </a:lnTo>
                    <a:lnTo>
                      <a:pt x="35275" y="20558"/>
                    </a:lnTo>
                    <a:close/>
                  </a:path>
                </a:pathLst>
              </a:custGeom>
              <a:solidFill>
                <a:srgbClr val="9CEBFF"/>
              </a:solidFill>
              <a:ln w="7580" cap="flat">
                <a:noFill/>
                <a:prstDash val="solid"/>
                <a:miter/>
              </a:ln>
            </p:spPr>
            <p:txBody>
              <a:bodyPr rtlCol="0" anchor="ctr"/>
              <a:lstStyle/>
              <a:p>
                <a:endParaRPr lang="en-US"/>
              </a:p>
            </p:txBody>
          </p:sp>
          <p:sp>
            <p:nvSpPr>
              <p:cNvPr id="908" name="Freeform: Shape 269">
                <a:extLst>
                  <a:ext uri="{FF2B5EF4-FFF2-40B4-BE49-F238E27FC236}">
                    <a16:creationId xmlns:a16="http://schemas.microsoft.com/office/drawing/2014/main" id="{FA604FD8-682C-8C43-851B-2BC52195B058}"/>
                  </a:ext>
                </a:extLst>
              </p:cNvPr>
              <p:cNvSpPr/>
              <p:nvPr/>
            </p:nvSpPr>
            <p:spPr>
              <a:xfrm>
                <a:off x="8584188" y="3615669"/>
                <a:ext cx="35275" cy="40964"/>
              </a:xfrm>
              <a:custGeom>
                <a:avLst/>
                <a:gdLst>
                  <a:gd name="connsiteX0" fmla="*/ 0 w 35275"/>
                  <a:gd name="connsiteY0" fmla="*/ 20407 h 40964"/>
                  <a:gd name="connsiteX1" fmla="*/ 35275 w 35275"/>
                  <a:gd name="connsiteY1" fmla="*/ 0 h 40964"/>
                  <a:gd name="connsiteX2" fmla="*/ 35275 w 35275"/>
                  <a:gd name="connsiteY2" fmla="*/ 40965 h 40964"/>
                  <a:gd name="connsiteX3" fmla="*/ 0 w 35275"/>
                  <a:gd name="connsiteY3" fmla="*/ 20407 h 40964"/>
                </a:gdLst>
                <a:ahLst/>
                <a:cxnLst>
                  <a:cxn ang="0">
                    <a:pos x="connsiteX0" y="connsiteY0"/>
                  </a:cxn>
                  <a:cxn ang="0">
                    <a:pos x="connsiteX1" y="connsiteY1"/>
                  </a:cxn>
                  <a:cxn ang="0">
                    <a:pos x="connsiteX2" y="connsiteY2"/>
                  </a:cxn>
                  <a:cxn ang="0">
                    <a:pos x="connsiteX3" y="connsiteY3"/>
                  </a:cxn>
                </a:cxnLst>
                <a:rect l="l" t="t" r="r" b="b"/>
                <a:pathLst>
                  <a:path w="35275" h="40964">
                    <a:moveTo>
                      <a:pt x="0" y="20407"/>
                    </a:moveTo>
                    <a:lnTo>
                      <a:pt x="35275" y="0"/>
                    </a:lnTo>
                    <a:lnTo>
                      <a:pt x="35275" y="40965"/>
                    </a:lnTo>
                    <a:lnTo>
                      <a:pt x="0" y="20407"/>
                    </a:lnTo>
                    <a:close/>
                  </a:path>
                </a:pathLst>
              </a:custGeom>
              <a:solidFill>
                <a:srgbClr val="C3F1FF"/>
              </a:solidFill>
              <a:ln w="7580" cap="flat">
                <a:noFill/>
                <a:prstDash val="solid"/>
                <a:miter/>
              </a:ln>
            </p:spPr>
            <p:txBody>
              <a:bodyPr rtlCol="0" anchor="ctr"/>
              <a:lstStyle/>
              <a:p>
                <a:endParaRPr lang="en-US"/>
              </a:p>
            </p:txBody>
          </p:sp>
          <p:sp>
            <p:nvSpPr>
              <p:cNvPr id="909" name="Freeform: Shape 270">
                <a:extLst>
                  <a:ext uri="{FF2B5EF4-FFF2-40B4-BE49-F238E27FC236}">
                    <a16:creationId xmlns:a16="http://schemas.microsoft.com/office/drawing/2014/main" id="{44F1334D-2C04-924D-9362-25F60742D1B0}"/>
                  </a:ext>
                </a:extLst>
              </p:cNvPr>
              <p:cNvSpPr/>
              <p:nvPr/>
            </p:nvSpPr>
            <p:spPr>
              <a:xfrm>
                <a:off x="8619464" y="3615669"/>
                <a:ext cx="35275" cy="40964"/>
              </a:xfrm>
              <a:custGeom>
                <a:avLst/>
                <a:gdLst>
                  <a:gd name="connsiteX0" fmla="*/ 35275 w 35275"/>
                  <a:gd name="connsiteY0" fmla="*/ 20407 h 40964"/>
                  <a:gd name="connsiteX1" fmla="*/ 0 w 35275"/>
                  <a:gd name="connsiteY1" fmla="*/ 0 h 40964"/>
                  <a:gd name="connsiteX2" fmla="*/ 0 w 35275"/>
                  <a:gd name="connsiteY2" fmla="*/ 40965 h 40964"/>
                  <a:gd name="connsiteX3" fmla="*/ 35275 w 35275"/>
                  <a:gd name="connsiteY3" fmla="*/ 20407 h 40964"/>
                </a:gdLst>
                <a:ahLst/>
                <a:cxnLst>
                  <a:cxn ang="0">
                    <a:pos x="connsiteX0" y="connsiteY0"/>
                  </a:cxn>
                  <a:cxn ang="0">
                    <a:pos x="connsiteX1" y="connsiteY1"/>
                  </a:cxn>
                  <a:cxn ang="0">
                    <a:pos x="connsiteX2" y="connsiteY2"/>
                  </a:cxn>
                  <a:cxn ang="0">
                    <a:pos x="connsiteX3" y="connsiteY3"/>
                  </a:cxn>
                </a:cxnLst>
                <a:rect l="l" t="t" r="r" b="b"/>
                <a:pathLst>
                  <a:path w="35275" h="40964">
                    <a:moveTo>
                      <a:pt x="35275" y="20407"/>
                    </a:moveTo>
                    <a:lnTo>
                      <a:pt x="0" y="0"/>
                    </a:lnTo>
                    <a:lnTo>
                      <a:pt x="0" y="40965"/>
                    </a:lnTo>
                    <a:lnTo>
                      <a:pt x="35275" y="20407"/>
                    </a:lnTo>
                    <a:close/>
                  </a:path>
                </a:pathLst>
              </a:custGeom>
              <a:solidFill>
                <a:srgbClr val="9CEBFF"/>
              </a:solidFill>
              <a:ln w="7580" cap="flat">
                <a:noFill/>
                <a:prstDash val="solid"/>
                <a:miter/>
              </a:ln>
            </p:spPr>
            <p:txBody>
              <a:bodyPr rtlCol="0" anchor="ctr"/>
              <a:lstStyle/>
              <a:p>
                <a:endParaRPr lang="en-US"/>
              </a:p>
            </p:txBody>
          </p:sp>
          <p:sp>
            <p:nvSpPr>
              <p:cNvPr id="910" name="Freeform: Shape 271">
                <a:extLst>
                  <a:ext uri="{FF2B5EF4-FFF2-40B4-BE49-F238E27FC236}">
                    <a16:creationId xmlns:a16="http://schemas.microsoft.com/office/drawing/2014/main" id="{DE627438-9DE6-7542-90EF-A9D47772DCFC}"/>
                  </a:ext>
                </a:extLst>
              </p:cNvPr>
              <p:cNvSpPr/>
              <p:nvPr/>
            </p:nvSpPr>
            <p:spPr>
              <a:xfrm>
                <a:off x="8796599" y="3953326"/>
                <a:ext cx="51433" cy="37171"/>
              </a:xfrm>
              <a:custGeom>
                <a:avLst/>
                <a:gdLst>
                  <a:gd name="connsiteX0" fmla="*/ 0 w 51433"/>
                  <a:gd name="connsiteY0" fmla="*/ 7434 h 37171"/>
                  <a:gd name="connsiteX1" fmla="*/ 0 w 51433"/>
                  <a:gd name="connsiteY1" fmla="*/ 0 h 37171"/>
                  <a:gd name="connsiteX2" fmla="*/ 51434 w 51433"/>
                  <a:gd name="connsiteY2" fmla="*/ 29737 h 37171"/>
                  <a:gd name="connsiteX3" fmla="*/ 51434 w 51433"/>
                  <a:gd name="connsiteY3" fmla="*/ 37172 h 37171"/>
                  <a:gd name="connsiteX4" fmla="*/ 0 w 51433"/>
                  <a:gd name="connsiteY4" fmla="*/ 7434 h 37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33" h="37171">
                    <a:moveTo>
                      <a:pt x="0" y="7434"/>
                    </a:moveTo>
                    <a:lnTo>
                      <a:pt x="0" y="0"/>
                    </a:lnTo>
                    <a:lnTo>
                      <a:pt x="51434" y="29737"/>
                    </a:lnTo>
                    <a:lnTo>
                      <a:pt x="51434" y="37172"/>
                    </a:lnTo>
                    <a:lnTo>
                      <a:pt x="0" y="7434"/>
                    </a:lnTo>
                    <a:close/>
                  </a:path>
                </a:pathLst>
              </a:custGeom>
              <a:solidFill>
                <a:srgbClr val="FAF9F8"/>
              </a:solidFill>
              <a:ln w="7580" cap="flat">
                <a:noFill/>
                <a:prstDash val="solid"/>
                <a:miter/>
              </a:ln>
            </p:spPr>
            <p:txBody>
              <a:bodyPr rtlCol="0" anchor="ctr"/>
              <a:lstStyle/>
              <a:p>
                <a:endParaRPr lang="en-US"/>
              </a:p>
            </p:txBody>
          </p:sp>
          <p:sp>
            <p:nvSpPr>
              <p:cNvPr id="911" name="Freeform: Shape 272">
                <a:extLst>
                  <a:ext uri="{FF2B5EF4-FFF2-40B4-BE49-F238E27FC236}">
                    <a16:creationId xmlns:a16="http://schemas.microsoft.com/office/drawing/2014/main" id="{5722E80D-C5CD-E54A-9D91-BD0A76850260}"/>
                  </a:ext>
                </a:extLst>
              </p:cNvPr>
              <p:cNvSpPr/>
              <p:nvPr/>
            </p:nvSpPr>
            <p:spPr>
              <a:xfrm>
                <a:off x="8878756" y="3999752"/>
                <a:ext cx="51433" cy="37171"/>
              </a:xfrm>
              <a:custGeom>
                <a:avLst/>
                <a:gdLst>
                  <a:gd name="connsiteX0" fmla="*/ 0 w 51433"/>
                  <a:gd name="connsiteY0" fmla="*/ 7434 h 37171"/>
                  <a:gd name="connsiteX1" fmla="*/ 0 w 51433"/>
                  <a:gd name="connsiteY1" fmla="*/ 0 h 37171"/>
                  <a:gd name="connsiteX2" fmla="*/ 51434 w 51433"/>
                  <a:gd name="connsiteY2" fmla="*/ 29737 h 37171"/>
                  <a:gd name="connsiteX3" fmla="*/ 51434 w 51433"/>
                  <a:gd name="connsiteY3" fmla="*/ 37172 h 37171"/>
                  <a:gd name="connsiteX4" fmla="*/ 0 w 51433"/>
                  <a:gd name="connsiteY4" fmla="*/ 7434 h 37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33" h="37171">
                    <a:moveTo>
                      <a:pt x="0" y="7434"/>
                    </a:moveTo>
                    <a:lnTo>
                      <a:pt x="0" y="0"/>
                    </a:lnTo>
                    <a:lnTo>
                      <a:pt x="51434" y="29737"/>
                    </a:lnTo>
                    <a:lnTo>
                      <a:pt x="51434" y="37172"/>
                    </a:lnTo>
                    <a:lnTo>
                      <a:pt x="0" y="7434"/>
                    </a:lnTo>
                    <a:close/>
                  </a:path>
                </a:pathLst>
              </a:custGeom>
              <a:solidFill>
                <a:srgbClr val="FAF9F8"/>
              </a:solidFill>
              <a:ln w="7580" cap="flat">
                <a:noFill/>
                <a:prstDash val="solid"/>
                <a:miter/>
              </a:ln>
            </p:spPr>
            <p:txBody>
              <a:bodyPr rtlCol="0" anchor="ctr"/>
              <a:lstStyle/>
              <a:p>
                <a:endParaRPr lang="en-US"/>
              </a:p>
            </p:txBody>
          </p:sp>
          <p:sp>
            <p:nvSpPr>
              <p:cNvPr id="912" name="Freeform: Shape 273">
                <a:extLst>
                  <a:ext uri="{FF2B5EF4-FFF2-40B4-BE49-F238E27FC236}">
                    <a16:creationId xmlns:a16="http://schemas.microsoft.com/office/drawing/2014/main" id="{949CB4BD-2CEF-B049-B41E-758C5BF1D005}"/>
                  </a:ext>
                </a:extLst>
              </p:cNvPr>
              <p:cNvSpPr/>
              <p:nvPr/>
            </p:nvSpPr>
            <p:spPr>
              <a:xfrm>
                <a:off x="8966982" y="4052248"/>
                <a:ext cx="51433" cy="37171"/>
              </a:xfrm>
              <a:custGeom>
                <a:avLst/>
                <a:gdLst>
                  <a:gd name="connsiteX0" fmla="*/ 0 w 51433"/>
                  <a:gd name="connsiteY0" fmla="*/ 7434 h 37171"/>
                  <a:gd name="connsiteX1" fmla="*/ 0 w 51433"/>
                  <a:gd name="connsiteY1" fmla="*/ 0 h 37171"/>
                  <a:gd name="connsiteX2" fmla="*/ 51434 w 51433"/>
                  <a:gd name="connsiteY2" fmla="*/ 29738 h 37171"/>
                  <a:gd name="connsiteX3" fmla="*/ 51434 w 51433"/>
                  <a:gd name="connsiteY3" fmla="*/ 37172 h 37171"/>
                  <a:gd name="connsiteX4" fmla="*/ 0 w 51433"/>
                  <a:gd name="connsiteY4" fmla="*/ 7434 h 37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33" h="37171">
                    <a:moveTo>
                      <a:pt x="0" y="7434"/>
                    </a:moveTo>
                    <a:lnTo>
                      <a:pt x="0" y="0"/>
                    </a:lnTo>
                    <a:lnTo>
                      <a:pt x="51434" y="29738"/>
                    </a:lnTo>
                    <a:lnTo>
                      <a:pt x="51434" y="37172"/>
                    </a:lnTo>
                    <a:lnTo>
                      <a:pt x="0" y="7434"/>
                    </a:lnTo>
                    <a:close/>
                  </a:path>
                </a:pathLst>
              </a:custGeom>
              <a:solidFill>
                <a:srgbClr val="FAF9F8"/>
              </a:solidFill>
              <a:ln w="7580" cap="flat">
                <a:noFill/>
                <a:prstDash val="solid"/>
                <a:miter/>
              </a:ln>
            </p:spPr>
            <p:txBody>
              <a:bodyPr rtlCol="0" anchor="ctr"/>
              <a:lstStyle/>
              <a:p>
                <a:endParaRPr lang="en-US"/>
              </a:p>
            </p:txBody>
          </p:sp>
        </p:grpSp>
        <p:pic>
          <p:nvPicPr>
            <p:cNvPr id="762" name="Graphic 761" descr="Visual platforms that Azure Synapse and Azure Cosmos DB sit on which connect to eachother.&#10;&#10;Azure Cosmos DB also connects to factories worldwide through Azure IoT">
              <a:extLst>
                <a:ext uri="{FF2B5EF4-FFF2-40B4-BE49-F238E27FC236}">
                  <a16:creationId xmlns:a16="http://schemas.microsoft.com/office/drawing/2014/main" id="{84AA662B-723B-B24D-BE02-C5972E05184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019252" y="706777"/>
              <a:ext cx="2151631" cy="1277098"/>
            </a:xfrm>
            <a:prstGeom prst="rect">
              <a:avLst/>
            </a:prstGeom>
          </p:spPr>
        </p:pic>
        <p:pic>
          <p:nvPicPr>
            <p:cNvPr id="763" name="Graphic 762">
              <a:extLst>
                <a:ext uri="{FF2B5EF4-FFF2-40B4-BE49-F238E27FC236}">
                  <a16:creationId xmlns:a16="http://schemas.microsoft.com/office/drawing/2014/main" id="{C16E8F18-EB23-2B4F-9909-B3E651B5CAC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699463" y="917299"/>
              <a:ext cx="733238" cy="453912"/>
            </a:xfrm>
            <a:prstGeom prst="rect">
              <a:avLst/>
            </a:prstGeom>
            <a:scene3d>
              <a:camera prst="orthographicFront">
                <a:rot lat="1200000" lon="2700000" rev="0"/>
              </a:camera>
              <a:lightRig rig="threePt" dir="t"/>
            </a:scene3d>
          </p:spPr>
        </p:pic>
        <p:grpSp>
          <p:nvGrpSpPr>
            <p:cNvPr id="764" name="Graphic 3">
              <a:extLst>
                <a:ext uri="{FF2B5EF4-FFF2-40B4-BE49-F238E27FC236}">
                  <a16:creationId xmlns:a16="http://schemas.microsoft.com/office/drawing/2014/main" id="{EE7EE970-D9FF-3F4F-B1D8-C2E360FE7040}"/>
                </a:ext>
              </a:extLst>
            </p:cNvPr>
            <p:cNvGrpSpPr/>
            <p:nvPr/>
          </p:nvGrpSpPr>
          <p:grpSpPr>
            <a:xfrm>
              <a:off x="5883327" y="5412609"/>
              <a:ext cx="295887" cy="726618"/>
              <a:chOff x="7380935" y="4888895"/>
              <a:chExt cx="387293" cy="951087"/>
            </a:xfrm>
          </p:grpSpPr>
          <p:sp>
            <p:nvSpPr>
              <p:cNvPr id="846" name="Freeform: Shape 6">
                <a:extLst>
                  <a:ext uri="{FF2B5EF4-FFF2-40B4-BE49-F238E27FC236}">
                    <a16:creationId xmlns:a16="http://schemas.microsoft.com/office/drawing/2014/main" id="{7C0B75D3-42CF-E84D-A488-7952937E9191}"/>
                  </a:ext>
                </a:extLst>
              </p:cNvPr>
              <p:cNvSpPr/>
              <p:nvPr/>
            </p:nvSpPr>
            <p:spPr>
              <a:xfrm>
                <a:off x="7380935" y="5627265"/>
                <a:ext cx="387293" cy="212716"/>
              </a:xfrm>
              <a:custGeom>
                <a:avLst/>
                <a:gdLst>
                  <a:gd name="connsiteX0" fmla="*/ 387294 w 387293"/>
                  <a:gd name="connsiteY0" fmla="*/ 176540 h 212716"/>
                  <a:gd name="connsiteX1" fmla="*/ 321545 w 387293"/>
                  <a:gd name="connsiteY1" fmla="*/ 212717 h 212716"/>
                  <a:gd name="connsiteX2" fmla="*/ 0 w 387293"/>
                  <a:gd name="connsiteY2" fmla="*/ 36177 h 212716"/>
                  <a:gd name="connsiteX3" fmla="*/ 65749 w 387293"/>
                  <a:gd name="connsiteY3" fmla="*/ 0 h 212716"/>
                  <a:gd name="connsiteX4" fmla="*/ 387294 w 387293"/>
                  <a:gd name="connsiteY4" fmla="*/ 176540 h 212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7293" h="212716">
                    <a:moveTo>
                      <a:pt x="387294" y="176540"/>
                    </a:moveTo>
                    <a:lnTo>
                      <a:pt x="321545" y="212717"/>
                    </a:lnTo>
                    <a:lnTo>
                      <a:pt x="0" y="36177"/>
                    </a:lnTo>
                    <a:lnTo>
                      <a:pt x="65749" y="0"/>
                    </a:lnTo>
                    <a:lnTo>
                      <a:pt x="387294" y="176540"/>
                    </a:lnTo>
                    <a:close/>
                  </a:path>
                </a:pathLst>
              </a:custGeom>
              <a:solidFill>
                <a:srgbClr val="1F1D21">
                  <a:alpha val="20000"/>
                </a:srgbClr>
              </a:solidFill>
              <a:ln w="5862" cap="flat">
                <a:noFill/>
                <a:prstDash val="solid"/>
                <a:miter/>
              </a:ln>
            </p:spPr>
            <p:txBody>
              <a:bodyPr rtlCol="0" anchor="ctr"/>
              <a:lstStyle/>
              <a:p>
                <a:endParaRPr lang="en-US"/>
              </a:p>
            </p:txBody>
          </p:sp>
          <p:sp>
            <p:nvSpPr>
              <p:cNvPr id="847" name="Freeform: Shape 7">
                <a:extLst>
                  <a:ext uri="{FF2B5EF4-FFF2-40B4-BE49-F238E27FC236}">
                    <a16:creationId xmlns:a16="http://schemas.microsoft.com/office/drawing/2014/main" id="{6CE8189C-80A3-F646-A9EB-ADEACBE9C340}"/>
                  </a:ext>
                </a:extLst>
              </p:cNvPr>
              <p:cNvSpPr/>
              <p:nvPr/>
            </p:nvSpPr>
            <p:spPr>
              <a:xfrm>
                <a:off x="7515453" y="5099773"/>
                <a:ext cx="44832" cy="44823"/>
              </a:xfrm>
              <a:custGeom>
                <a:avLst/>
                <a:gdLst>
                  <a:gd name="connsiteX0" fmla="*/ 44759 w 44832"/>
                  <a:gd name="connsiteY0" fmla="*/ 23874 h 44823"/>
                  <a:gd name="connsiteX1" fmla="*/ 23874 w 44832"/>
                  <a:gd name="connsiteY1" fmla="*/ 74 h 44823"/>
                  <a:gd name="connsiteX2" fmla="*/ 74 w 44832"/>
                  <a:gd name="connsiteY2" fmla="*/ 20959 h 44823"/>
                  <a:gd name="connsiteX3" fmla="*/ 20959 w 44832"/>
                  <a:gd name="connsiteY3" fmla="*/ 44759 h 44823"/>
                  <a:gd name="connsiteX4" fmla="*/ 44759 w 44832"/>
                  <a:gd name="connsiteY4" fmla="*/ 23874 h 44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832" h="44823">
                    <a:moveTo>
                      <a:pt x="44759" y="23874"/>
                    </a:moveTo>
                    <a:cubicBezTo>
                      <a:pt x="45771" y="11498"/>
                      <a:pt x="36250" y="1085"/>
                      <a:pt x="23874" y="74"/>
                    </a:cubicBezTo>
                    <a:cubicBezTo>
                      <a:pt x="11438" y="-938"/>
                      <a:pt x="1085" y="8582"/>
                      <a:pt x="74" y="20959"/>
                    </a:cubicBezTo>
                    <a:cubicBezTo>
                      <a:pt x="-938" y="33335"/>
                      <a:pt x="8582" y="43748"/>
                      <a:pt x="20959" y="44759"/>
                    </a:cubicBezTo>
                    <a:cubicBezTo>
                      <a:pt x="33394" y="45652"/>
                      <a:pt x="43748" y="37143"/>
                      <a:pt x="44759" y="23874"/>
                    </a:cubicBezTo>
                    <a:close/>
                  </a:path>
                </a:pathLst>
              </a:custGeom>
              <a:solidFill>
                <a:srgbClr val="0078D4"/>
              </a:solidFill>
              <a:ln w="5862" cap="flat">
                <a:noFill/>
                <a:prstDash val="solid"/>
                <a:miter/>
              </a:ln>
            </p:spPr>
            <p:txBody>
              <a:bodyPr rtlCol="0" anchor="ctr"/>
              <a:lstStyle/>
              <a:p>
                <a:endParaRPr lang="en-US"/>
              </a:p>
            </p:txBody>
          </p:sp>
          <p:sp>
            <p:nvSpPr>
              <p:cNvPr id="848" name="Freeform: Shape 10">
                <a:extLst>
                  <a:ext uri="{FF2B5EF4-FFF2-40B4-BE49-F238E27FC236}">
                    <a16:creationId xmlns:a16="http://schemas.microsoft.com/office/drawing/2014/main" id="{ABA3CA87-A143-AB45-98AF-5A06D91D7BB4}"/>
                  </a:ext>
                </a:extLst>
              </p:cNvPr>
              <p:cNvSpPr/>
              <p:nvPr/>
            </p:nvSpPr>
            <p:spPr>
              <a:xfrm>
                <a:off x="7521119" y="5601739"/>
                <a:ext cx="130188" cy="75090"/>
              </a:xfrm>
              <a:custGeom>
                <a:avLst/>
                <a:gdLst>
                  <a:gd name="connsiteX0" fmla="*/ 0 w 130188"/>
                  <a:gd name="connsiteY0" fmla="*/ 30405 h 75090"/>
                  <a:gd name="connsiteX1" fmla="*/ 53194 w 130188"/>
                  <a:gd name="connsiteY1" fmla="*/ 0 h 75090"/>
                  <a:gd name="connsiteX2" fmla="*/ 130189 w 130188"/>
                  <a:gd name="connsiteY2" fmla="*/ 44685 h 75090"/>
                  <a:gd name="connsiteX3" fmla="*/ 76995 w 130188"/>
                  <a:gd name="connsiteY3" fmla="*/ 75091 h 75090"/>
                  <a:gd name="connsiteX4" fmla="*/ 0 w 130188"/>
                  <a:gd name="connsiteY4" fmla="*/ 30405 h 750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188" h="75090">
                    <a:moveTo>
                      <a:pt x="0" y="30405"/>
                    </a:moveTo>
                    <a:lnTo>
                      <a:pt x="53194" y="0"/>
                    </a:lnTo>
                    <a:lnTo>
                      <a:pt x="130189" y="44685"/>
                    </a:lnTo>
                    <a:lnTo>
                      <a:pt x="76995" y="75091"/>
                    </a:lnTo>
                    <a:lnTo>
                      <a:pt x="0" y="30405"/>
                    </a:lnTo>
                    <a:close/>
                  </a:path>
                </a:pathLst>
              </a:custGeom>
              <a:solidFill>
                <a:srgbClr val="505659"/>
              </a:solidFill>
              <a:ln w="5862" cap="flat">
                <a:noFill/>
                <a:prstDash val="solid"/>
                <a:miter/>
              </a:ln>
            </p:spPr>
            <p:txBody>
              <a:bodyPr rtlCol="0" anchor="ctr"/>
              <a:lstStyle/>
              <a:p>
                <a:endParaRPr lang="en-US"/>
              </a:p>
            </p:txBody>
          </p:sp>
          <p:sp>
            <p:nvSpPr>
              <p:cNvPr id="849" name="Freeform: Shape 13">
                <a:extLst>
                  <a:ext uri="{FF2B5EF4-FFF2-40B4-BE49-F238E27FC236}">
                    <a16:creationId xmlns:a16="http://schemas.microsoft.com/office/drawing/2014/main" id="{262EF5F0-7A46-0B4A-A5C3-B7F4C1611F86}"/>
                  </a:ext>
                </a:extLst>
              </p:cNvPr>
              <p:cNvSpPr/>
              <p:nvPr/>
            </p:nvSpPr>
            <p:spPr>
              <a:xfrm>
                <a:off x="7598292" y="5646425"/>
                <a:ext cx="53194" cy="59977"/>
              </a:xfrm>
              <a:custGeom>
                <a:avLst/>
                <a:gdLst>
                  <a:gd name="connsiteX0" fmla="*/ 0 w 53194"/>
                  <a:gd name="connsiteY0" fmla="*/ 30405 h 59977"/>
                  <a:gd name="connsiteX1" fmla="*/ 53194 w 53194"/>
                  <a:gd name="connsiteY1" fmla="*/ 0 h 59977"/>
                  <a:gd name="connsiteX2" fmla="*/ 53194 w 53194"/>
                  <a:gd name="connsiteY2" fmla="*/ 29394 h 59977"/>
                  <a:gd name="connsiteX3" fmla="*/ 0 w 53194"/>
                  <a:gd name="connsiteY3" fmla="*/ 59977 h 59977"/>
                  <a:gd name="connsiteX4" fmla="*/ 0 w 53194"/>
                  <a:gd name="connsiteY4" fmla="*/ 30405 h 59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94" h="59977">
                    <a:moveTo>
                      <a:pt x="0" y="30405"/>
                    </a:moveTo>
                    <a:lnTo>
                      <a:pt x="53194" y="0"/>
                    </a:lnTo>
                    <a:lnTo>
                      <a:pt x="53194" y="29394"/>
                    </a:lnTo>
                    <a:lnTo>
                      <a:pt x="0" y="59977"/>
                    </a:lnTo>
                    <a:lnTo>
                      <a:pt x="0" y="30405"/>
                    </a:lnTo>
                    <a:close/>
                  </a:path>
                </a:pathLst>
              </a:custGeom>
              <a:solidFill>
                <a:srgbClr val="505659"/>
              </a:solidFill>
              <a:ln w="5862" cap="flat">
                <a:noFill/>
                <a:prstDash val="solid"/>
                <a:miter/>
              </a:ln>
            </p:spPr>
            <p:txBody>
              <a:bodyPr rtlCol="0" anchor="ctr"/>
              <a:lstStyle/>
              <a:p>
                <a:endParaRPr lang="en-US"/>
              </a:p>
            </p:txBody>
          </p:sp>
          <p:sp>
            <p:nvSpPr>
              <p:cNvPr id="850" name="Freeform: Shape 15">
                <a:extLst>
                  <a:ext uri="{FF2B5EF4-FFF2-40B4-BE49-F238E27FC236}">
                    <a16:creationId xmlns:a16="http://schemas.microsoft.com/office/drawing/2014/main" id="{B664D8DE-8A7D-DA4E-AB9A-52F0C7BE6D66}"/>
                  </a:ext>
                </a:extLst>
              </p:cNvPr>
              <p:cNvSpPr/>
              <p:nvPr/>
            </p:nvSpPr>
            <p:spPr>
              <a:xfrm>
                <a:off x="7411042" y="4983819"/>
                <a:ext cx="54205" cy="543781"/>
              </a:xfrm>
              <a:custGeom>
                <a:avLst/>
                <a:gdLst>
                  <a:gd name="connsiteX0" fmla="*/ 1845 w 54205"/>
                  <a:gd name="connsiteY0" fmla="*/ 30405 h 543781"/>
                  <a:gd name="connsiteX1" fmla="*/ 54206 w 54205"/>
                  <a:gd name="connsiteY1" fmla="*/ 0 h 543781"/>
                  <a:gd name="connsiteX2" fmla="*/ 53194 w 54205"/>
                  <a:gd name="connsiteY2" fmla="*/ 513377 h 543781"/>
                  <a:gd name="connsiteX3" fmla="*/ 0 w 54205"/>
                  <a:gd name="connsiteY3" fmla="*/ 543782 h 543781"/>
                  <a:gd name="connsiteX4" fmla="*/ 1845 w 54205"/>
                  <a:gd name="connsiteY4" fmla="*/ 30405 h 5437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205" h="543781">
                    <a:moveTo>
                      <a:pt x="1845" y="30405"/>
                    </a:moveTo>
                    <a:lnTo>
                      <a:pt x="54206" y="0"/>
                    </a:lnTo>
                    <a:lnTo>
                      <a:pt x="53194" y="513377"/>
                    </a:lnTo>
                    <a:lnTo>
                      <a:pt x="0" y="543782"/>
                    </a:lnTo>
                    <a:lnTo>
                      <a:pt x="1845" y="30405"/>
                    </a:lnTo>
                    <a:close/>
                  </a:path>
                </a:pathLst>
              </a:custGeom>
              <a:solidFill>
                <a:srgbClr val="454C50"/>
              </a:solidFill>
              <a:ln w="5862" cap="flat">
                <a:noFill/>
                <a:prstDash val="solid"/>
                <a:miter/>
              </a:ln>
            </p:spPr>
            <p:txBody>
              <a:bodyPr rtlCol="0" anchor="ctr"/>
              <a:lstStyle/>
              <a:p>
                <a:endParaRPr lang="en-US"/>
              </a:p>
            </p:txBody>
          </p:sp>
          <p:sp>
            <p:nvSpPr>
              <p:cNvPr id="851" name="Freeform: Shape 345">
                <a:extLst>
                  <a:ext uri="{FF2B5EF4-FFF2-40B4-BE49-F238E27FC236}">
                    <a16:creationId xmlns:a16="http://schemas.microsoft.com/office/drawing/2014/main" id="{A52995A3-C2F6-6E4A-9966-845BFC88868D}"/>
                  </a:ext>
                </a:extLst>
              </p:cNvPr>
              <p:cNvSpPr/>
              <p:nvPr/>
            </p:nvSpPr>
            <p:spPr>
              <a:xfrm>
                <a:off x="7412887" y="4983819"/>
                <a:ext cx="349926" cy="202542"/>
              </a:xfrm>
              <a:custGeom>
                <a:avLst/>
                <a:gdLst>
                  <a:gd name="connsiteX0" fmla="*/ 0 w 349926"/>
                  <a:gd name="connsiteY0" fmla="*/ 30405 h 202542"/>
                  <a:gd name="connsiteX1" fmla="*/ 52361 w 349926"/>
                  <a:gd name="connsiteY1" fmla="*/ 0 h 202542"/>
                  <a:gd name="connsiteX2" fmla="*/ 349927 w 349926"/>
                  <a:gd name="connsiteY2" fmla="*/ 171126 h 202542"/>
                  <a:gd name="connsiteX3" fmla="*/ 296554 w 349926"/>
                  <a:gd name="connsiteY3" fmla="*/ 202542 h 202542"/>
                  <a:gd name="connsiteX4" fmla="*/ 0 w 349926"/>
                  <a:gd name="connsiteY4" fmla="*/ 30405 h 2025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926" h="202542">
                    <a:moveTo>
                      <a:pt x="0" y="30405"/>
                    </a:moveTo>
                    <a:lnTo>
                      <a:pt x="52361" y="0"/>
                    </a:lnTo>
                    <a:lnTo>
                      <a:pt x="349927" y="171126"/>
                    </a:lnTo>
                    <a:lnTo>
                      <a:pt x="296554" y="202542"/>
                    </a:lnTo>
                    <a:lnTo>
                      <a:pt x="0" y="30405"/>
                    </a:lnTo>
                    <a:close/>
                  </a:path>
                </a:pathLst>
              </a:custGeom>
              <a:solidFill>
                <a:srgbClr val="FFFFFF"/>
              </a:solidFill>
              <a:ln w="5862" cap="flat">
                <a:noFill/>
                <a:prstDash val="solid"/>
                <a:miter/>
              </a:ln>
            </p:spPr>
            <p:txBody>
              <a:bodyPr rtlCol="0" anchor="ctr"/>
              <a:lstStyle/>
              <a:p>
                <a:endParaRPr lang="en-US"/>
              </a:p>
            </p:txBody>
          </p:sp>
          <p:sp>
            <p:nvSpPr>
              <p:cNvPr id="852" name="Freeform: Shape 469">
                <a:extLst>
                  <a:ext uri="{FF2B5EF4-FFF2-40B4-BE49-F238E27FC236}">
                    <a16:creationId xmlns:a16="http://schemas.microsoft.com/office/drawing/2014/main" id="{DA6B9BF4-315C-E04A-A11E-651FA9917BC0}"/>
                  </a:ext>
                </a:extLst>
              </p:cNvPr>
              <p:cNvSpPr/>
              <p:nvPr/>
            </p:nvSpPr>
            <p:spPr>
              <a:xfrm>
                <a:off x="7552596" y="4997435"/>
                <a:ext cx="62714" cy="32081"/>
              </a:xfrm>
              <a:custGeom>
                <a:avLst/>
                <a:gdLst>
                  <a:gd name="connsiteX0" fmla="*/ 0 w 62714"/>
                  <a:gd name="connsiteY0" fmla="*/ 31070 h 32081"/>
                  <a:gd name="connsiteX1" fmla="*/ 53194 w 62714"/>
                  <a:gd name="connsiteY1" fmla="*/ 664 h 32081"/>
                  <a:gd name="connsiteX2" fmla="*/ 62714 w 62714"/>
                  <a:gd name="connsiteY2" fmla="*/ 1676 h 32081"/>
                  <a:gd name="connsiteX3" fmla="*/ 9520 w 62714"/>
                  <a:gd name="connsiteY3" fmla="*/ 32081 h 32081"/>
                  <a:gd name="connsiteX4" fmla="*/ 0 w 62714"/>
                  <a:gd name="connsiteY4" fmla="*/ 31070 h 320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714" h="32081">
                    <a:moveTo>
                      <a:pt x="0" y="31070"/>
                    </a:moveTo>
                    <a:lnTo>
                      <a:pt x="53194" y="664"/>
                    </a:lnTo>
                    <a:cubicBezTo>
                      <a:pt x="55039" y="-347"/>
                      <a:pt x="58966" y="-347"/>
                      <a:pt x="62714" y="1676"/>
                    </a:cubicBezTo>
                    <a:lnTo>
                      <a:pt x="9520" y="32081"/>
                    </a:lnTo>
                    <a:cubicBezTo>
                      <a:pt x="4760" y="30237"/>
                      <a:pt x="1845" y="30237"/>
                      <a:pt x="0" y="31070"/>
                    </a:cubicBezTo>
                    <a:close/>
                  </a:path>
                </a:pathLst>
              </a:custGeom>
              <a:solidFill>
                <a:srgbClr val="505659"/>
              </a:solidFill>
              <a:ln w="5862" cap="flat">
                <a:noFill/>
                <a:prstDash val="solid"/>
                <a:miter/>
              </a:ln>
            </p:spPr>
            <p:txBody>
              <a:bodyPr rtlCol="0" anchor="ctr"/>
              <a:lstStyle/>
              <a:p>
                <a:endParaRPr lang="en-US"/>
              </a:p>
            </p:txBody>
          </p:sp>
          <p:sp>
            <p:nvSpPr>
              <p:cNvPr id="853" name="Freeform: Shape 470">
                <a:extLst>
                  <a:ext uri="{FF2B5EF4-FFF2-40B4-BE49-F238E27FC236}">
                    <a16:creationId xmlns:a16="http://schemas.microsoft.com/office/drawing/2014/main" id="{DC1B8165-5E64-5D40-B83B-4D9A1B20E1EE}"/>
                  </a:ext>
                </a:extLst>
              </p:cNvPr>
              <p:cNvSpPr/>
              <p:nvPr/>
            </p:nvSpPr>
            <p:spPr>
              <a:xfrm>
                <a:off x="7561223" y="4999111"/>
                <a:ext cx="66462" cy="60810"/>
              </a:xfrm>
              <a:custGeom>
                <a:avLst/>
                <a:gdLst>
                  <a:gd name="connsiteX0" fmla="*/ 62714 w 66462"/>
                  <a:gd name="connsiteY0" fmla="*/ 30405 h 60810"/>
                  <a:gd name="connsiteX1" fmla="*/ 9520 w 66462"/>
                  <a:gd name="connsiteY1" fmla="*/ 60810 h 60810"/>
                  <a:gd name="connsiteX2" fmla="*/ 13269 w 66462"/>
                  <a:gd name="connsiteY2" fmla="*/ 52302 h 60810"/>
                  <a:gd name="connsiteX3" fmla="*/ 0 w 66462"/>
                  <a:gd name="connsiteY3" fmla="*/ 30405 h 60810"/>
                  <a:gd name="connsiteX4" fmla="*/ 53194 w 66462"/>
                  <a:gd name="connsiteY4" fmla="*/ 0 h 60810"/>
                  <a:gd name="connsiteX5" fmla="*/ 66463 w 66462"/>
                  <a:gd name="connsiteY5" fmla="*/ 21896 h 60810"/>
                  <a:gd name="connsiteX6" fmla="*/ 62714 w 66462"/>
                  <a:gd name="connsiteY6" fmla="*/ 30405 h 60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62" h="60810">
                    <a:moveTo>
                      <a:pt x="62714" y="30405"/>
                    </a:moveTo>
                    <a:lnTo>
                      <a:pt x="9520" y="60810"/>
                    </a:lnTo>
                    <a:cubicBezTo>
                      <a:pt x="11365" y="59799"/>
                      <a:pt x="13269" y="57062"/>
                      <a:pt x="13269" y="52302"/>
                    </a:cubicBezTo>
                    <a:cubicBezTo>
                      <a:pt x="13269" y="43793"/>
                      <a:pt x="7497" y="34273"/>
                      <a:pt x="0" y="30405"/>
                    </a:cubicBezTo>
                    <a:lnTo>
                      <a:pt x="53194" y="0"/>
                    </a:lnTo>
                    <a:cubicBezTo>
                      <a:pt x="60870" y="3749"/>
                      <a:pt x="66463" y="14280"/>
                      <a:pt x="66463" y="21896"/>
                    </a:cubicBezTo>
                    <a:cubicBezTo>
                      <a:pt x="66463" y="26478"/>
                      <a:pt x="64618" y="29394"/>
                      <a:pt x="62714" y="30405"/>
                    </a:cubicBezTo>
                    <a:close/>
                  </a:path>
                </a:pathLst>
              </a:custGeom>
              <a:solidFill>
                <a:srgbClr val="505659"/>
              </a:solidFill>
              <a:ln w="5862" cap="flat">
                <a:noFill/>
                <a:prstDash val="solid"/>
                <a:miter/>
              </a:ln>
            </p:spPr>
            <p:txBody>
              <a:bodyPr rtlCol="0" anchor="ctr"/>
              <a:lstStyle/>
              <a:p>
                <a:endParaRPr lang="en-US"/>
              </a:p>
            </p:txBody>
          </p:sp>
          <p:sp>
            <p:nvSpPr>
              <p:cNvPr id="854" name="Freeform: Shape 471">
                <a:extLst>
                  <a:ext uri="{FF2B5EF4-FFF2-40B4-BE49-F238E27FC236}">
                    <a16:creationId xmlns:a16="http://schemas.microsoft.com/office/drawing/2014/main" id="{E37C9E34-050C-724E-8F06-8EAE1016178D}"/>
                  </a:ext>
                </a:extLst>
              </p:cNvPr>
              <p:cNvSpPr/>
              <p:nvPr/>
            </p:nvSpPr>
            <p:spPr>
              <a:xfrm>
                <a:off x="7708429" y="5154945"/>
                <a:ext cx="54205" cy="544674"/>
              </a:xfrm>
              <a:custGeom>
                <a:avLst/>
                <a:gdLst>
                  <a:gd name="connsiteX0" fmla="*/ 1012 w 54205"/>
                  <a:gd name="connsiteY0" fmla="*/ 31417 h 544674"/>
                  <a:gd name="connsiteX1" fmla="*/ 54206 w 54205"/>
                  <a:gd name="connsiteY1" fmla="*/ 0 h 544674"/>
                  <a:gd name="connsiteX2" fmla="*/ 53194 w 54205"/>
                  <a:gd name="connsiteY2" fmla="*/ 513377 h 544674"/>
                  <a:gd name="connsiteX3" fmla="*/ 0 w 54205"/>
                  <a:gd name="connsiteY3" fmla="*/ 544674 h 544674"/>
                  <a:gd name="connsiteX4" fmla="*/ 1012 w 54205"/>
                  <a:gd name="connsiteY4" fmla="*/ 31417 h 544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205" h="544674">
                    <a:moveTo>
                      <a:pt x="1012" y="31417"/>
                    </a:moveTo>
                    <a:lnTo>
                      <a:pt x="54206" y="0"/>
                    </a:lnTo>
                    <a:lnTo>
                      <a:pt x="53194" y="513377"/>
                    </a:lnTo>
                    <a:lnTo>
                      <a:pt x="0" y="544674"/>
                    </a:lnTo>
                    <a:lnTo>
                      <a:pt x="1012" y="31417"/>
                    </a:lnTo>
                    <a:close/>
                  </a:path>
                </a:pathLst>
              </a:custGeom>
              <a:solidFill>
                <a:srgbClr val="FFFFFF"/>
              </a:solidFill>
              <a:ln w="5862" cap="flat">
                <a:noFill/>
                <a:prstDash val="solid"/>
                <a:miter/>
              </a:ln>
            </p:spPr>
            <p:txBody>
              <a:bodyPr rtlCol="0" anchor="ctr"/>
              <a:lstStyle/>
              <a:p>
                <a:endParaRPr lang="en-US"/>
              </a:p>
            </p:txBody>
          </p:sp>
          <p:sp>
            <p:nvSpPr>
              <p:cNvPr id="855" name="Freeform: Shape 472">
                <a:extLst>
                  <a:ext uri="{FF2B5EF4-FFF2-40B4-BE49-F238E27FC236}">
                    <a16:creationId xmlns:a16="http://schemas.microsoft.com/office/drawing/2014/main" id="{220526AC-D5DE-944E-9588-5365ADA85262}"/>
                  </a:ext>
                </a:extLst>
              </p:cNvPr>
              <p:cNvSpPr/>
              <p:nvPr/>
            </p:nvSpPr>
            <p:spPr>
              <a:xfrm>
                <a:off x="7385219" y="4907361"/>
                <a:ext cx="349867" cy="898142"/>
              </a:xfrm>
              <a:custGeom>
                <a:avLst/>
                <a:gdLst>
                  <a:gd name="connsiteX0" fmla="*/ 305182 w 349867"/>
                  <a:gd name="connsiteY0" fmla="*/ 156309 h 898142"/>
                  <a:gd name="connsiteX1" fmla="*/ 349867 w 349867"/>
                  <a:gd name="connsiteY1" fmla="*/ 233304 h 898142"/>
                  <a:gd name="connsiteX2" fmla="*/ 348023 w 349867"/>
                  <a:gd name="connsiteY2" fmla="*/ 866337 h 898142"/>
                  <a:gd name="connsiteX3" fmla="*/ 303337 w 349867"/>
                  <a:gd name="connsiteY3" fmla="*/ 891982 h 898142"/>
                  <a:gd name="connsiteX4" fmla="*/ 21896 w 349867"/>
                  <a:gd name="connsiteY4" fmla="*/ 729544 h 898142"/>
                  <a:gd name="connsiteX5" fmla="*/ 0 w 349867"/>
                  <a:gd name="connsiteY5" fmla="*/ 691463 h 898142"/>
                  <a:gd name="connsiteX6" fmla="*/ 2023 w 349867"/>
                  <a:gd name="connsiteY6" fmla="*/ 31773 h 898142"/>
                  <a:gd name="connsiteX7" fmla="*/ 46708 w 349867"/>
                  <a:gd name="connsiteY7" fmla="*/ 6128 h 898142"/>
                  <a:gd name="connsiteX8" fmla="*/ 305182 w 349867"/>
                  <a:gd name="connsiteY8" fmla="*/ 156309 h 898142"/>
                  <a:gd name="connsiteX9" fmla="*/ 323211 w 349867"/>
                  <a:gd name="connsiteY9" fmla="*/ 792258 h 898142"/>
                  <a:gd name="connsiteX10" fmla="*/ 325055 w 349867"/>
                  <a:gd name="connsiteY10" fmla="*/ 278822 h 898142"/>
                  <a:gd name="connsiteX11" fmla="*/ 27668 w 349867"/>
                  <a:gd name="connsiteY11" fmla="*/ 106863 h 898142"/>
                  <a:gd name="connsiteX12" fmla="*/ 25824 w 349867"/>
                  <a:gd name="connsiteY12" fmla="*/ 620240 h 898142"/>
                  <a:gd name="connsiteX13" fmla="*/ 323211 w 349867"/>
                  <a:gd name="connsiteY13" fmla="*/ 792258 h 898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9867" h="898142">
                    <a:moveTo>
                      <a:pt x="305182" y="156309"/>
                    </a:moveTo>
                    <a:cubicBezTo>
                      <a:pt x="329815" y="170589"/>
                      <a:pt x="349867" y="205755"/>
                      <a:pt x="349867" y="233304"/>
                    </a:cubicBezTo>
                    <a:lnTo>
                      <a:pt x="348023" y="866337"/>
                    </a:lnTo>
                    <a:cubicBezTo>
                      <a:pt x="348023" y="894898"/>
                      <a:pt x="328149" y="906263"/>
                      <a:pt x="303337" y="891982"/>
                    </a:cubicBezTo>
                    <a:lnTo>
                      <a:pt x="21896" y="729544"/>
                    </a:lnTo>
                    <a:cubicBezTo>
                      <a:pt x="9520" y="722939"/>
                      <a:pt x="0" y="705744"/>
                      <a:pt x="0" y="691463"/>
                    </a:cubicBezTo>
                    <a:lnTo>
                      <a:pt x="2023" y="31773"/>
                    </a:lnTo>
                    <a:cubicBezTo>
                      <a:pt x="2023" y="3391"/>
                      <a:pt x="21896" y="-8152"/>
                      <a:pt x="46708" y="6128"/>
                    </a:cubicBezTo>
                    <a:lnTo>
                      <a:pt x="305182" y="156309"/>
                    </a:lnTo>
                    <a:close/>
                    <a:moveTo>
                      <a:pt x="323211" y="792258"/>
                    </a:moveTo>
                    <a:lnTo>
                      <a:pt x="325055" y="278822"/>
                    </a:lnTo>
                    <a:lnTo>
                      <a:pt x="27668" y="106863"/>
                    </a:lnTo>
                    <a:lnTo>
                      <a:pt x="25824" y="620240"/>
                    </a:lnTo>
                    <a:lnTo>
                      <a:pt x="323211" y="792258"/>
                    </a:lnTo>
                    <a:close/>
                  </a:path>
                </a:pathLst>
              </a:custGeom>
              <a:solidFill>
                <a:schemeClr val="tx2"/>
              </a:solidFill>
              <a:ln w="5862" cap="flat">
                <a:noFill/>
                <a:prstDash val="solid"/>
                <a:miter/>
              </a:ln>
            </p:spPr>
            <p:txBody>
              <a:bodyPr rtlCol="0" anchor="ctr"/>
              <a:lstStyle/>
              <a:p>
                <a:endParaRPr lang="en-US"/>
              </a:p>
            </p:txBody>
          </p:sp>
          <p:sp>
            <p:nvSpPr>
              <p:cNvPr id="856" name="Freeform: Shape 473">
                <a:extLst>
                  <a:ext uri="{FF2B5EF4-FFF2-40B4-BE49-F238E27FC236}">
                    <a16:creationId xmlns:a16="http://schemas.microsoft.com/office/drawing/2014/main" id="{8A189ED9-6672-7E47-8710-35464808171A}"/>
                  </a:ext>
                </a:extLst>
              </p:cNvPr>
              <p:cNvSpPr/>
              <p:nvPr/>
            </p:nvSpPr>
            <p:spPr>
              <a:xfrm>
                <a:off x="7411042" y="5014284"/>
                <a:ext cx="298398" cy="685335"/>
              </a:xfrm>
              <a:custGeom>
                <a:avLst/>
                <a:gdLst>
                  <a:gd name="connsiteX0" fmla="*/ 298399 w 298398"/>
                  <a:gd name="connsiteY0" fmla="*/ 172078 h 685335"/>
                  <a:gd name="connsiteX1" fmla="*/ 297387 w 298398"/>
                  <a:gd name="connsiteY1" fmla="*/ 685335 h 685335"/>
                  <a:gd name="connsiteX2" fmla="*/ 0 w 298398"/>
                  <a:gd name="connsiteY2" fmla="*/ 513377 h 685335"/>
                  <a:gd name="connsiteX3" fmla="*/ 1845 w 298398"/>
                  <a:gd name="connsiteY3" fmla="*/ 0 h 685335"/>
                  <a:gd name="connsiteX4" fmla="*/ 298399 w 298398"/>
                  <a:gd name="connsiteY4" fmla="*/ 172078 h 685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398" h="685335">
                    <a:moveTo>
                      <a:pt x="298399" y="172078"/>
                    </a:moveTo>
                    <a:lnTo>
                      <a:pt x="297387" y="685335"/>
                    </a:lnTo>
                    <a:lnTo>
                      <a:pt x="0" y="513377"/>
                    </a:lnTo>
                    <a:lnTo>
                      <a:pt x="1845" y="0"/>
                    </a:lnTo>
                    <a:lnTo>
                      <a:pt x="298399" y="172078"/>
                    </a:lnTo>
                    <a:close/>
                  </a:path>
                </a:pathLst>
              </a:custGeom>
              <a:solidFill>
                <a:srgbClr val="0078D4"/>
              </a:solidFill>
              <a:ln w="5862" cap="flat">
                <a:noFill/>
                <a:prstDash val="solid"/>
                <a:miter/>
              </a:ln>
            </p:spPr>
            <p:txBody>
              <a:bodyPr rtlCol="0" anchor="ctr"/>
              <a:lstStyle/>
              <a:p>
                <a:endParaRPr lang="en-US"/>
              </a:p>
            </p:txBody>
          </p:sp>
          <p:sp>
            <p:nvSpPr>
              <p:cNvPr id="857" name="Freeform: Shape 474">
                <a:extLst>
                  <a:ext uri="{FF2B5EF4-FFF2-40B4-BE49-F238E27FC236}">
                    <a16:creationId xmlns:a16="http://schemas.microsoft.com/office/drawing/2014/main" id="{31B0292F-9A6A-3E46-9999-B0FB93607E28}"/>
                  </a:ext>
                </a:extLst>
              </p:cNvPr>
              <p:cNvSpPr/>
              <p:nvPr/>
            </p:nvSpPr>
            <p:spPr>
              <a:xfrm>
                <a:off x="7400451" y="4888895"/>
                <a:ext cx="366587" cy="912352"/>
              </a:xfrm>
              <a:custGeom>
                <a:avLst/>
                <a:gdLst>
                  <a:gd name="connsiteX0" fmla="*/ 321723 w 366587"/>
                  <a:gd name="connsiteY0" fmla="*/ 156091 h 912352"/>
                  <a:gd name="connsiteX1" fmla="*/ 63250 w 366587"/>
                  <a:gd name="connsiteY1" fmla="*/ 5850 h 912352"/>
                  <a:gd name="connsiteX2" fmla="*/ 31833 w 366587"/>
                  <a:gd name="connsiteY2" fmla="*/ 2935 h 912352"/>
                  <a:gd name="connsiteX3" fmla="*/ 0 w 366587"/>
                  <a:gd name="connsiteY3" fmla="*/ 21678 h 912352"/>
                  <a:gd name="connsiteX4" fmla="*/ 31417 w 366587"/>
                  <a:gd name="connsiteY4" fmla="*/ 24593 h 912352"/>
                  <a:gd name="connsiteX5" fmla="*/ 290128 w 366587"/>
                  <a:gd name="connsiteY5" fmla="*/ 173763 h 912352"/>
                  <a:gd name="connsiteX6" fmla="*/ 334813 w 366587"/>
                  <a:gd name="connsiteY6" fmla="*/ 250758 h 912352"/>
                  <a:gd name="connsiteX7" fmla="*/ 332969 w 366587"/>
                  <a:gd name="connsiteY7" fmla="*/ 883791 h 912352"/>
                  <a:gd name="connsiteX8" fmla="*/ 319700 w 366587"/>
                  <a:gd name="connsiteY8" fmla="*/ 912352 h 912352"/>
                  <a:gd name="connsiteX9" fmla="*/ 351474 w 366587"/>
                  <a:gd name="connsiteY9" fmla="*/ 893669 h 912352"/>
                  <a:gd name="connsiteX10" fmla="*/ 364743 w 366587"/>
                  <a:gd name="connsiteY10" fmla="*/ 865108 h 912352"/>
                  <a:gd name="connsiteX11" fmla="*/ 366587 w 366587"/>
                  <a:gd name="connsiteY11" fmla="*/ 232074 h 912352"/>
                  <a:gd name="connsiteX12" fmla="*/ 321723 w 366587"/>
                  <a:gd name="connsiteY12" fmla="*/ 156091 h 912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6587" h="912352">
                    <a:moveTo>
                      <a:pt x="321723" y="156091"/>
                    </a:moveTo>
                    <a:lnTo>
                      <a:pt x="63250" y="5850"/>
                    </a:lnTo>
                    <a:cubicBezTo>
                      <a:pt x="50814" y="-754"/>
                      <a:pt x="39449" y="-1825"/>
                      <a:pt x="31833" y="2935"/>
                    </a:cubicBezTo>
                    <a:lnTo>
                      <a:pt x="0" y="21678"/>
                    </a:lnTo>
                    <a:cubicBezTo>
                      <a:pt x="8509" y="16918"/>
                      <a:pt x="19040" y="17929"/>
                      <a:pt x="31417" y="24593"/>
                    </a:cubicBezTo>
                    <a:lnTo>
                      <a:pt x="290128" y="173763"/>
                    </a:lnTo>
                    <a:cubicBezTo>
                      <a:pt x="314762" y="188043"/>
                      <a:pt x="334813" y="223209"/>
                      <a:pt x="334813" y="250758"/>
                    </a:cubicBezTo>
                    <a:lnTo>
                      <a:pt x="332969" y="883791"/>
                    </a:lnTo>
                    <a:cubicBezTo>
                      <a:pt x="332969" y="898072"/>
                      <a:pt x="328209" y="907592"/>
                      <a:pt x="319700" y="912352"/>
                    </a:cubicBezTo>
                    <a:lnTo>
                      <a:pt x="351474" y="893669"/>
                    </a:lnTo>
                    <a:cubicBezTo>
                      <a:pt x="359149" y="888909"/>
                      <a:pt x="364743" y="879388"/>
                      <a:pt x="364743" y="865108"/>
                    </a:cubicBezTo>
                    <a:lnTo>
                      <a:pt x="366587" y="232074"/>
                    </a:lnTo>
                    <a:cubicBezTo>
                      <a:pt x="366409" y="204525"/>
                      <a:pt x="346535" y="169360"/>
                      <a:pt x="321723" y="156091"/>
                    </a:cubicBezTo>
                    <a:close/>
                  </a:path>
                </a:pathLst>
              </a:custGeom>
              <a:solidFill>
                <a:schemeClr val="bg1">
                  <a:lumMod val="50000"/>
                  <a:lumOff val="50000"/>
                </a:schemeClr>
              </a:solidFill>
              <a:ln w="5862" cap="flat">
                <a:noFill/>
                <a:prstDash val="solid"/>
                <a:miter/>
              </a:ln>
            </p:spPr>
            <p:txBody>
              <a:bodyPr rtlCol="0" anchor="ctr"/>
              <a:lstStyle/>
              <a:p>
                <a:endParaRPr lang="en-US"/>
              </a:p>
            </p:txBody>
          </p:sp>
          <p:sp>
            <p:nvSpPr>
              <p:cNvPr id="858" name="Freeform: Shape 475">
                <a:extLst>
                  <a:ext uri="{FF2B5EF4-FFF2-40B4-BE49-F238E27FC236}">
                    <a16:creationId xmlns:a16="http://schemas.microsoft.com/office/drawing/2014/main" id="{248876F8-1792-2746-91C8-A0F1587BDC45}"/>
                  </a:ext>
                </a:extLst>
              </p:cNvPr>
              <p:cNvSpPr/>
              <p:nvPr/>
            </p:nvSpPr>
            <p:spPr>
              <a:xfrm>
                <a:off x="7522845" y="5633606"/>
                <a:ext cx="43138" cy="55625"/>
              </a:xfrm>
              <a:custGeom>
                <a:avLst/>
                <a:gdLst>
                  <a:gd name="connsiteX0" fmla="*/ 21242 w 43138"/>
                  <a:gd name="connsiteY0" fmla="*/ 2823 h 55625"/>
                  <a:gd name="connsiteX1" fmla="*/ 43138 w 43138"/>
                  <a:gd name="connsiteY1" fmla="*/ 40190 h 55625"/>
                  <a:gd name="connsiteX2" fmla="*/ 21242 w 43138"/>
                  <a:gd name="connsiteY2" fmla="*/ 52447 h 55625"/>
                  <a:gd name="connsiteX3" fmla="*/ 0 w 43138"/>
                  <a:gd name="connsiteY3" fmla="*/ 15080 h 55625"/>
                  <a:gd name="connsiteX4" fmla="*/ 21242 w 43138"/>
                  <a:gd name="connsiteY4" fmla="*/ 2823 h 55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38" h="55625">
                    <a:moveTo>
                      <a:pt x="21242" y="2823"/>
                    </a:moveTo>
                    <a:cubicBezTo>
                      <a:pt x="33499" y="10142"/>
                      <a:pt x="43138" y="26445"/>
                      <a:pt x="43138" y="40190"/>
                    </a:cubicBezTo>
                    <a:cubicBezTo>
                      <a:pt x="43138" y="53935"/>
                      <a:pt x="33440" y="59766"/>
                      <a:pt x="21242" y="52447"/>
                    </a:cubicBezTo>
                    <a:cubicBezTo>
                      <a:pt x="9877" y="45961"/>
                      <a:pt x="0" y="28825"/>
                      <a:pt x="0" y="15080"/>
                    </a:cubicBezTo>
                    <a:cubicBezTo>
                      <a:pt x="0" y="1276"/>
                      <a:pt x="9877" y="-3663"/>
                      <a:pt x="21242" y="2823"/>
                    </a:cubicBezTo>
                    <a:close/>
                  </a:path>
                </a:pathLst>
              </a:custGeom>
              <a:solidFill>
                <a:srgbClr val="78787D"/>
              </a:solidFill>
              <a:ln w="5862" cap="flat">
                <a:noFill/>
                <a:prstDash val="solid"/>
                <a:miter/>
              </a:ln>
            </p:spPr>
            <p:txBody>
              <a:bodyPr rtlCol="0" anchor="ctr"/>
              <a:lstStyle/>
              <a:p>
                <a:endParaRPr lang="en-US"/>
              </a:p>
            </p:txBody>
          </p:sp>
          <p:sp>
            <p:nvSpPr>
              <p:cNvPr id="859" name="Freeform: Shape 476">
                <a:extLst>
                  <a:ext uri="{FF2B5EF4-FFF2-40B4-BE49-F238E27FC236}">
                    <a16:creationId xmlns:a16="http://schemas.microsoft.com/office/drawing/2014/main" id="{DB5FC83B-CA2B-3940-B905-ED2464082C1A}"/>
                  </a:ext>
                </a:extLst>
              </p:cNvPr>
              <p:cNvSpPr/>
              <p:nvPr/>
            </p:nvSpPr>
            <p:spPr>
              <a:xfrm>
                <a:off x="7471197" y="5226312"/>
                <a:ext cx="172138" cy="221321"/>
              </a:xfrm>
              <a:custGeom>
                <a:avLst/>
                <a:gdLst>
                  <a:gd name="connsiteX0" fmla="*/ 86337 w 172138"/>
                  <a:gd name="connsiteY0" fmla="*/ 11756 h 221321"/>
                  <a:gd name="connsiteX1" fmla="*/ 172138 w 172138"/>
                  <a:gd name="connsiteY1" fmla="*/ 160271 h 221321"/>
                  <a:gd name="connsiteX2" fmla="*/ 85801 w 172138"/>
                  <a:gd name="connsiteY2" fmla="*/ 209538 h 221321"/>
                  <a:gd name="connsiteX3" fmla="*/ 1 w 172138"/>
                  <a:gd name="connsiteY3" fmla="*/ 60844 h 221321"/>
                  <a:gd name="connsiteX4" fmla="*/ 86337 w 172138"/>
                  <a:gd name="connsiteY4" fmla="*/ 11756 h 2213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138" h="221321">
                    <a:moveTo>
                      <a:pt x="86337" y="11756"/>
                    </a:moveTo>
                    <a:cubicBezTo>
                      <a:pt x="133938" y="39305"/>
                      <a:pt x="172316" y="105708"/>
                      <a:pt x="172138" y="160271"/>
                    </a:cubicBezTo>
                    <a:cubicBezTo>
                      <a:pt x="171959" y="215012"/>
                      <a:pt x="133402" y="236908"/>
                      <a:pt x="85801" y="209538"/>
                    </a:cubicBezTo>
                    <a:cubicBezTo>
                      <a:pt x="38200" y="182167"/>
                      <a:pt x="-178" y="115585"/>
                      <a:pt x="1" y="60844"/>
                    </a:cubicBezTo>
                    <a:cubicBezTo>
                      <a:pt x="1" y="6460"/>
                      <a:pt x="38736" y="-15615"/>
                      <a:pt x="86337" y="11756"/>
                    </a:cubicBezTo>
                    <a:close/>
                  </a:path>
                </a:pathLst>
              </a:custGeom>
              <a:solidFill>
                <a:srgbClr val="84ECFD"/>
              </a:solidFill>
              <a:ln w="5862" cap="flat">
                <a:noFill/>
                <a:prstDash val="solid"/>
                <a:miter/>
              </a:ln>
            </p:spPr>
            <p:txBody>
              <a:bodyPr rtlCol="0" anchor="ctr"/>
              <a:lstStyle/>
              <a:p>
                <a:endParaRPr lang="en-US"/>
              </a:p>
            </p:txBody>
          </p:sp>
          <p:sp>
            <p:nvSpPr>
              <p:cNvPr id="860" name="Freeform: Shape 477">
                <a:extLst>
                  <a:ext uri="{FF2B5EF4-FFF2-40B4-BE49-F238E27FC236}">
                    <a16:creationId xmlns:a16="http://schemas.microsoft.com/office/drawing/2014/main" id="{9CBFF6C2-1CC8-1B44-B417-C08CB680FEEF}"/>
                  </a:ext>
                </a:extLst>
              </p:cNvPr>
              <p:cNvSpPr/>
              <p:nvPr/>
            </p:nvSpPr>
            <p:spPr>
              <a:xfrm>
                <a:off x="7501722" y="5312980"/>
                <a:ext cx="109125" cy="66105"/>
              </a:xfrm>
              <a:custGeom>
                <a:avLst/>
                <a:gdLst>
                  <a:gd name="connsiteX0" fmla="*/ 96392 w 109125"/>
                  <a:gd name="connsiteY0" fmla="*/ 0 h 66105"/>
                  <a:gd name="connsiteX1" fmla="*/ 109125 w 109125"/>
                  <a:gd name="connsiteY1" fmla="*/ 22075 h 66105"/>
                  <a:gd name="connsiteX2" fmla="*/ 31952 w 109125"/>
                  <a:gd name="connsiteY2" fmla="*/ 66106 h 66105"/>
                  <a:gd name="connsiteX3" fmla="*/ 0 w 109125"/>
                  <a:gd name="connsiteY3" fmla="*/ 10889 h 66105"/>
                  <a:gd name="connsiteX4" fmla="*/ 12912 w 109125"/>
                  <a:gd name="connsiteY4" fmla="*/ 3392 h 66105"/>
                  <a:gd name="connsiteX5" fmla="*/ 32131 w 109125"/>
                  <a:gd name="connsiteY5" fmla="*/ 36712 h 66105"/>
                  <a:gd name="connsiteX6" fmla="*/ 96392 w 109125"/>
                  <a:gd name="connsiteY6" fmla="*/ 0 h 66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125" h="66105">
                    <a:moveTo>
                      <a:pt x="96392" y="0"/>
                    </a:moveTo>
                    <a:lnTo>
                      <a:pt x="109125" y="22075"/>
                    </a:lnTo>
                    <a:lnTo>
                      <a:pt x="31952" y="66106"/>
                    </a:lnTo>
                    <a:lnTo>
                      <a:pt x="0" y="10889"/>
                    </a:lnTo>
                    <a:lnTo>
                      <a:pt x="12912" y="3392"/>
                    </a:lnTo>
                    <a:lnTo>
                      <a:pt x="32131" y="36712"/>
                    </a:lnTo>
                    <a:lnTo>
                      <a:pt x="96392" y="0"/>
                    </a:lnTo>
                    <a:close/>
                  </a:path>
                </a:pathLst>
              </a:custGeom>
              <a:solidFill>
                <a:srgbClr val="1D4A79"/>
              </a:solidFill>
              <a:ln w="5862" cap="flat">
                <a:noFill/>
                <a:prstDash val="solid"/>
                <a:miter/>
              </a:ln>
            </p:spPr>
            <p:txBody>
              <a:bodyPr rtlCol="0" anchor="ctr"/>
              <a:lstStyle/>
              <a:p>
                <a:endParaRPr lang="en-US"/>
              </a:p>
            </p:txBody>
          </p:sp>
        </p:grpSp>
        <p:grpSp>
          <p:nvGrpSpPr>
            <p:cNvPr id="765" name="Graphic 3">
              <a:extLst>
                <a:ext uri="{FF2B5EF4-FFF2-40B4-BE49-F238E27FC236}">
                  <a16:creationId xmlns:a16="http://schemas.microsoft.com/office/drawing/2014/main" id="{81E96F72-69B3-9747-B09C-88131C6BB505}"/>
                </a:ext>
              </a:extLst>
            </p:cNvPr>
            <p:cNvGrpSpPr/>
            <p:nvPr/>
          </p:nvGrpSpPr>
          <p:grpSpPr>
            <a:xfrm>
              <a:off x="8038843" y="3781185"/>
              <a:ext cx="572575" cy="507124"/>
              <a:chOff x="9616199" y="5297494"/>
              <a:chExt cx="643527" cy="569965"/>
            </a:xfrm>
          </p:grpSpPr>
          <p:sp>
            <p:nvSpPr>
              <p:cNvPr id="839" name="Freeform: Shape 317">
                <a:extLst>
                  <a:ext uri="{FF2B5EF4-FFF2-40B4-BE49-F238E27FC236}">
                    <a16:creationId xmlns:a16="http://schemas.microsoft.com/office/drawing/2014/main" id="{F80931FD-570F-054C-AA18-EB3815D4EE22}"/>
                  </a:ext>
                </a:extLst>
              </p:cNvPr>
              <p:cNvSpPr/>
              <p:nvPr/>
            </p:nvSpPr>
            <p:spPr>
              <a:xfrm>
                <a:off x="9723770" y="5297494"/>
                <a:ext cx="535956" cy="499989"/>
              </a:xfrm>
              <a:custGeom>
                <a:avLst/>
                <a:gdLst>
                  <a:gd name="connsiteX0" fmla="*/ 448793 w 535956"/>
                  <a:gd name="connsiteY0" fmla="*/ 292074 h 499989"/>
                  <a:gd name="connsiteX1" fmla="*/ 448793 w 535956"/>
                  <a:gd name="connsiteY1" fmla="*/ 292377 h 499989"/>
                  <a:gd name="connsiteX2" fmla="*/ 449020 w 535956"/>
                  <a:gd name="connsiteY2" fmla="*/ 292529 h 499989"/>
                  <a:gd name="connsiteX3" fmla="*/ 510619 w 535956"/>
                  <a:gd name="connsiteY3" fmla="*/ 356632 h 499989"/>
                  <a:gd name="connsiteX4" fmla="*/ 535957 w 535956"/>
                  <a:gd name="connsiteY4" fmla="*/ 439699 h 499989"/>
                  <a:gd name="connsiteX5" fmla="*/ 509557 w 535956"/>
                  <a:gd name="connsiteY5" fmla="*/ 494774 h 499989"/>
                  <a:gd name="connsiteX6" fmla="*/ 446138 w 535956"/>
                  <a:gd name="connsiteY6" fmla="*/ 488478 h 499989"/>
                  <a:gd name="connsiteX7" fmla="*/ 89668 w 535956"/>
                  <a:gd name="connsiteY7" fmla="*/ 292301 h 499989"/>
                  <a:gd name="connsiteX8" fmla="*/ 26172 w 535956"/>
                  <a:gd name="connsiteY8" fmla="*/ 227668 h 499989"/>
                  <a:gd name="connsiteX9" fmla="*/ 0 w 535956"/>
                  <a:gd name="connsiteY9" fmla="*/ 143083 h 499989"/>
                  <a:gd name="connsiteX10" fmla="*/ 26400 w 535956"/>
                  <a:gd name="connsiteY10" fmla="*/ 88008 h 499989"/>
                  <a:gd name="connsiteX11" fmla="*/ 79350 w 535956"/>
                  <a:gd name="connsiteY11" fmla="*/ 88767 h 499989"/>
                  <a:gd name="connsiteX12" fmla="*/ 80033 w 535956"/>
                  <a:gd name="connsiteY12" fmla="*/ 89070 h 499989"/>
                  <a:gd name="connsiteX13" fmla="*/ 80109 w 535956"/>
                  <a:gd name="connsiteY13" fmla="*/ 88312 h 499989"/>
                  <a:gd name="connsiteX14" fmla="*/ 122743 w 535956"/>
                  <a:gd name="connsiteY14" fmla="*/ 9340 h 499989"/>
                  <a:gd name="connsiteX15" fmla="*/ 122743 w 535956"/>
                  <a:gd name="connsiteY15" fmla="*/ 9340 h 499989"/>
                  <a:gd name="connsiteX16" fmla="*/ 226975 w 535956"/>
                  <a:gd name="connsiteY16" fmla="*/ 19202 h 499989"/>
                  <a:gd name="connsiteX17" fmla="*/ 349112 w 535956"/>
                  <a:gd name="connsiteY17" fmla="*/ 158179 h 499989"/>
                  <a:gd name="connsiteX18" fmla="*/ 349188 w 535956"/>
                  <a:gd name="connsiteY18" fmla="*/ 158407 h 499989"/>
                  <a:gd name="connsiteX19" fmla="*/ 349415 w 535956"/>
                  <a:gd name="connsiteY19" fmla="*/ 158483 h 499989"/>
                  <a:gd name="connsiteX20" fmla="*/ 368987 w 535956"/>
                  <a:gd name="connsiteY20" fmla="*/ 166904 h 499989"/>
                  <a:gd name="connsiteX21" fmla="*/ 423379 w 535956"/>
                  <a:gd name="connsiteY21" fmla="*/ 220385 h 499989"/>
                  <a:gd name="connsiteX22" fmla="*/ 448793 w 535956"/>
                  <a:gd name="connsiteY22" fmla="*/ 292074 h 4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35956" h="499989">
                    <a:moveTo>
                      <a:pt x="448793" y="292074"/>
                    </a:moveTo>
                    <a:lnTo>
                      <a:pt x="448793" y="292377"/>
                    </a:lnTo>
                    <a:lnTo>
                      <a:pt x="449020" y="292529"/>
                    </a:lnTo>
                    <a:cubicBezTo>
                      <a:pt x="473144" y="306867"/>
                      <a:pt x="494916" y="330156"/>
                      <a:pt x="510619" y="356632"/>
                    </a:cubicBezTo>
                    <a:cubicBezTo>
                      <a:pt x="526323" y="383107"/>
                      <a:pt x="535957" y="412692"/>
                      <a:pt x="535957" y="439699"/>
                    </a:cubicBezTo>
                    <a:cubicBezTo>
                      <a:pt x="535957" y="466933"/>
                      <a:pt x="525488" y="485746"/>
                      <a:pt x="509557" y="494774"/>
                    </a:cubicBezTo>
                    <a:cubicBezTo>
                      <a:pt x="492868" y="503119"/>
                      <a:pt x="470565" y="501753"/>
                      <a:pt x="446138" y="488478"/>
                    </a:cubicBezTo>
                    <a:lnTo>
                      <a:pt x="89668" y="292301"/>
                    </a:lnTo>
                    <a:cubicBezTo>
                      <a:pt x="64785" y="278267"/>
                      <a:pt x="42406" y="254674"/>
                      <a:pt x="26172" y="227668"/>
                    </a:cubicBezTo>
                    <a:cubicBezTo>
                      <a:pt x="9938" y="200661"/>
                      <a:pt x="0" y="170317"/>
                      <a:pt x="0" y="143083"/>
                    </a:cubicBezTo>
                    <a:cubicBezTo>
                      <a:pt x="0" y="115773"/>
                      <a:pt x="10469" y="97036"/>
                      <a:pt x="26400" y="88008"/>
                    </a:cubicBezTo>
                    <a:cubicBezTo>
                      <a:pt x="40282" y="80346"/>
                      <a:pt x="59096" y="80346"/>
                      <a:pt x="79350" y="88767"/>
                    </a:cubicBezTo>
                    <a:lnTo>
                      <a:pt x="80033" y="89070"/>
                    </a:lnTo>
                    <a:lnTo>
                      <a:pt x="80109" y="88312"/>
                    </a:lnTo>
                    <a:cubicBezTo>
                      <a:pt x="82916" y="49774"/>
                      <a:pt x="98316" y="22540"/>
                      <a:pt x="122743" y="9340"/>
                    </a:cubicBezTo>
                    <a:lnTo>
                      <a:pt x="122743" y="9340"/>
                    </a:lnTo>
                    <a:cubicBezTo>
                      <a:pt x="149218" y="-5301"/>
                      <a:pt x="186314" y="-3252"/>
                      <a:pt x="226975" y="19202"/>
                    </a:cubicBezTo>
                    <a:cubicBezTo>
                      <a:pt x="277499" y="47271"/>
                      <a:pt x="322409" y="100601"/>
                      <a:pt x="349112" y="158179"/>
                    </a:cubicBezTo>
                    <a:lnTo>
                      <a:pt x="349188" y="158407"/>
                    </a:lnTo>
                    <a:lnTo>
                      <a:pt x="349415" y="158483"/>
                    </a:lnTo>
                    <a:cubicBezTo>
                      <a:pt x="355712" y="160607"/>
                      <a:pt x="362008" y="163414"/>
                      <a:pt x="368987" y="166904"/>
                    </a:cubicBezTo>
                    <a:cubicBezTo>
                      <a:pt x="390000" y="178434"/>
                      <a:pt x="409041" y="197855"/>
                      <a:pt x="423379" y="220385"/>
                    </a:cubicBezTo>
                    <a:cubicBezTo>
                      <a:pt x="437565" y="242688"/>
                      <a:pt x="447048" y="268254"/>
                      <a:pt x="448793" y="292074"/>
                    </a:cubicBezTo>
                    <a:close/>
                  </a:path>
                </a:pathLst>
              </a:custGeom>
              <a:noFill/>
              <a:ln w="2026" cap="flat">
                <a:solidFill>
                  <a:srgbClr val="FFFFFF"/>
                </a:solidFill>
                <a:prstDash val="solid"/>
                <a:miter/>
              </a:ln>
            </p:spPr>
            <p:txBody>
              <a:bodyPr rtlCol="0" anchor="ctr"/>
              <a:lstStyle/>
              <a:p>
                <a:endParaRPr lang="en-US"/>
              </a:p>
            </p:txBody>
          </p:sp>
          <p:sp>
            <p:nvSpPr>
              <p:cNvPr id="840" name="Freeform: Shape 318">
                <a:extLst>
                  <a:ext uri="{FF2B5EF4-FFF2-40B4-BE49-F238E27FC236}">
                    <a16:creationId xmlns:a16="http://schemas.microsoft.com/office/drawing/2014/main" id="{511D6A02-44AB-CD4D-836D-CFDAA940376B}"/>
                  </a:ext>
                </a:extLst>
              </p:cNvPr>
              <p:cNvSpPr/>
              <p:nvPr/>
            </p:nvSpPr>
            <p:spPr>
              <a:xfrm>
                <a:off x="9704805" y="5311085"/>
                <a:ext cx="534970" cy="499055"/>
              </a:xfrm>
              <a:custGeom>
                <a:avLst/>
                <a:gdLst>
                  <a:gd name="connsiteX0" fmla="*/ 447731 w 534970"/>
                  <a:gd name="connsiteY0" fmla="*/ 291759 h 499055"/>
                  <a:gd name="connsiteX1" fmla="*/ 447807 w 534970"/>
                  <a:gd name="connsiteY1" fmla="*/ 292365 h 499055"/>
                  <a:gd name="connsiteX2" fmla="*/ 448337 w 534970"/>
                  <a:gd name="connsiteY2" fmla="*/ 292669 h 499055"/>
                  <a:gd name="connsiteX3" fmla="*/ 509709 w 534970"/>
                  <a:gd name="connsiteY3" fmla="*/ 356620 h 499055"/>
                  <a:gd name="connsiteX4" fmla="*/ 534971 w 534970"/>
                  <a:gd name="connsiteY4" fmla="*/ 439384 h 499055"/>
                  <a:gd name="connsiteX5" fmla="*/ 508875 w 534970"/>
                  <a:gd name="connsiteY5" fmla="*/ 493928 h 499055"/>
                  <a:gd name="connsiteX6" fmla="*/ 445910 w 534970"/>
                  <a:gd name="connsiteY6" fmla="*/ 487632 h 499055"/>
                  <a:gd name="connsiteX7" fmla="*/ 89440 w 534970"/>
                  <a:gd name="connsiteY7" fmla="*/ 291455 h 499055"/>
                  <a:gd name="connsiteX8" fmla="*/ 89440 w 534970"/>
                  <a:gd name="connsiteY8" fmla="*/ 291455 h 499055"/>
                  <a:gd name="connsiteX9" fmla="*/ 26096 w 534970"/>
                  <a:gd name="connsiteY9" fmla="*/ 226974 h 499055"/>
                  <a:gd name="connsiteX10" fmla="*/ 0 w 534970"/>
                  <a:gd name="connsiteY10" fmla="*/ 142616 h 499055"/>
                  <a:gd name="connsiteX11" fmla="*/ 26172 w 534970"/>
                  <a:gd name="connsiteY11" fmla="*/ 87996 h 499055"/>
                  <a:gd name="connsiteX12" fmla="*/ 78668 w 534970"/>
                  <a:gd name="connsiteY12" fmla="*/ 88755 h 499055"/>
                  <a:gd name="connsiteX13" fmla="*/ 80109 w 534970"/>
                  <a:gd name="connsiteY13" fmla="*/ 89362 h 499055"/>
                  <a:gd name="connsiteX14" fmla="*/ 80185 w 534970"/>
                  <a:gd name="connsiteY14" fmla="*/ 87845 h 499055"/>
                  <a:gd name="connsiteX15" fmla="*/ 122515 w 534970"/>
                  <a:gd name="connsiteY15" fmla="*/ 9253 h 499055"/>
                  <a:gd name="connsiteX16" fmla="*/ 122515 w 534970"/>
                  <a:gd name="connsiteY16" fmla="*/ 9253 h 499055"/>
                  <a:gd name="connsiteX17" fmla="*/ 226217 w 534970"/>
                  <a:gd name="connsiteY17" fmla="*/ 19115 h 499055"/>
                  <a:gd name="connsiteX18" fmla="*/ 348125 w 534970"/>
                  <a:gd name="connsiteY18" fmla="*/ 157789 h 499055"/>
                  <a:gd name="connsiteX19" fmla="*/ 348353 w 534970"/>
                  <a:gd name="connsiteY19" fmla="*/ 158244 h 499055"/>
                  <a:gd name="connsiteX20" fmla="*/ 348808 w 534970"/>
                  <a:gd name="connsiteY20" fmla="*/ 158395 h 499055"/>
                  <a:gd name="connsiteX21" fmla="*/ 368304 w 534970"/>
                  <a:gd name="connsiteY21" fmla="*/ 166740 h 499055"/>
                  <a:gd name="connsiteX22" fmla="*/ 422469 w 534970"/>
                  <a:gd name="connsiteY22" fmla="*/ 220070 h 499055"/>
                  <a:gd name="connsiteX23" fmla="*/ 447731 w 534970"/>
                  <a:gd name="connsiteY23" fmla="*/ 291759 h 499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34970" h="499055">
                    <a:moveTo>
                      <a:pt x="447731" y="291759"/>
                    </a:moveTo>
                    <a:lnTo>
                      <a:pt x="447807" y="292365"/>
                    </a:lnTo>
                    <a:lnTo>
                      <a:pt x="448337" y="292669"/>
                    </a:lnTo>
                    <a:cubicBezTo>
                      <a:pt x="472386" y="307007"/>
                      <a:pt x="494082" y="330220"/>
                      <a:pt x="509709" y="356620"/>
                    </a:cubicBezTo>
                    <a:cubicBezTo>
                      <a:pt x="525336" y="383019"/>
                      <a:pt x="534971" y="412529"/>
                      <a:pt x="534971" y="439384"/>
                    </a:cubicBezTo>
                    <a:cubicBezTo>
                      <a:pt x="534971" y="466542"/>
                      <a:pt x="524578" y="485052"/>
                      <a:pt x="508875" y="493928"/>
                    </a:cubicBezTo>
                    <a:cubicBezTo>
                      <a:pt x="492412" y="502121"/>
                      <a:pt x="470337" y="500831"/>
                      <a:pt x="445910" y="487632"/>
                    </a:cubicBezTo>
                    <a:lnTo>
                      <a:pt x="89440" y="291455"/>
                    </a:lnTo>
                    <a:cubicBezTo>
                      <a:pt x="89440" y="291455"/>
                      <a:pt x="89440" y="291455"/>
                      <a:pt x="89440" y="291455"/>
                    </a:cubicBezTo>
                    <a:cubicBezTo>
                      <a:pt x="64709" y="277497"/>
                      <a:pt x="42330" y="253904"/>
                      <a:pt x="26096" y="226974"/>
                    </a:cubicBezTo>
                    <a:cubicBezTo>
                      <a:pt x="9938" y="200043"/>
                      <a:pt x="0" y="169850"/>
                      <a:pt x="0" y="142616"/>
                    </a:cubicBezTo>
                    <a:cubicBezTo>
                      <a:pt x="0" y="115458"/>
                      <a:pt x="10393" y="96948"/>
                      <a:pt x="26172" y="87996"/>
                    </a:cubicBezTo>
                    <a:cubicBezTo>
                      <a:pt x="39827" y="80486"/>
                      <a:pt x="58489" y="80410"/>
                      <a:pt x="78668" y="88755"/>
                    </a:cubicBezTo>
                    <a:lnTo>
                      <a:pt x="80109" y="89362"/>
                    </a:lnTo>
                    <a:lnTo>
                      <a:pt x="80185" y="87845"/>
                    </a:lnTo>
                    <a:cubicBezTo>
                      <a:pt x="82992" y="49383"/>
                      <a:pt x="98316" y="22377"/>
                      <a:pt x="122515" y="9253"/>
                    </a:cubicBezTo>
                    <a:lnTo>
                      <a:pt x="122515" y="9253"/>
                    </a:lnTo>
                    <a:cubicBezTo>
                      <a:pt x="148763" y="-5237"/>
                      <a:pt x="185631" y="-3264"/>
                      <a:pt x="226217" y="19115"/>
                    </a:cubicBezTo>
                    <a:cubicBezTo>
                      <a:pt x="276589" y="47108"/>
                      <a:pt x="321422" y="100362"/>
                      <a:pt x="348125" y="157789"/>
                    </a:cubicBezTo>
                    <a:lnTo>
                      <a:pt x="348353" y="158244"/>
                    </a:lnTo>
                    <a:lnTo>
                      <a:pt x="348808" y="158395"/>
                    </a:lnTo>
                    <a:cubicBezTo>
                      <a:pt x="355029" y="160443"/>
                      <a:pt x="361325" y="163250"/>
                      <a:pt x="368304" y="166740"/>
                    </a:cubicBezTo>
                    <a:cubicBezTo>
                      <a:pt x="389166" y="178271"/>
                      <a:pt x="408207" y="197615"/>
                      <a:pt x="422469" y="220070"/>
                    </a:cubicBezTo>
                    <a:cubicBezTo>
                      <a:pt x="436579" y="242601"/>
                      <a:pt x="446062" y="268090"/>
                      <a:pt x="447731" y="291759"/>
                    </a:cubicBezTo>
                    <a:close/>
                  </a:path>
                </a:pathLst>
              </a:custGeom>
              <a:noFill/>
              <a:ln w="4052" cap="flat">
                <a:solidFill>
                  <a:srgbClr val="FFFFFF"/>
                </a:solidFill>
                <a:prstDash val="solid"/>
                <a:miter/>
              </a:ln>
            </p:spPr>
            <p:txBody>
              <a:bodyPr rtlCol="0" anchor="ctr"/>
              <a:lstStyle/>
              <a:p>
                <a:endParaRPr lang="en-US"/>
              </a:p>
            </p:txBody>
          </p:sp>
          <p:sp>
            <p:nvSpPr>
              <p:cNvPr id="841" name="Freeform: Shape 319">
                <a:extLst>
                  <a:ext uri="{FF2B5EF4-FFF2-40B4-BE49-F238E27FC236}">
                    <a16:creationId xmlns:a16="http://schemas.microsoft.com/office/drawing/2014/main" id="{6AC5E7FF-3044-554F-AAE6-64B65FFBB2D0}"/>
                  </a:ext>
                </a:extLst>
              </p:cNvPr>
              <p:cNvSpPr/>
              <p:nvPr/>
            </p:nvSpPr>
            <p:spPr>
              <a:xfrm>
                <a:off x="9685915" y="5324772"/>
                <a:ext cx="533908" cy="497982"/>
              </a:xfrm>
              <a:custGeom>
                <a:avLst/>
                <a:gdLst>
                  <a:gd name="connsiteX0" fmla="*/ 446669 w 533908"/>
                  <a:gd name="connsiteY0" fmla="*/ 291347 h 497982"/>
                  <a:gd name="connsiteX1" fmla="*/ 446745 w 533908"/>
                  <a:gd name="connsiteY1" fmla="*/ 292182 h 497982"/>
                  <a:gd name="connsiteX2" fmla="*/ 447503 w 533908"/>
                  <a:gd name="connsiteY2" fmla="*/ 292637 h 497982"/>
                  <a:gd name="connsiteX3" fmla="*/ 508723 w 533908"/>
                  <a:gd name="connsiteY3" fmla="*/ 356360 h 497982"/>
                  <a:gd name="connsiteX4" fmla="*/ 533909 w 533908"/>
                  <a:gd name="connsiteY4" fmla="*/ 438821 h 497982"/>
                  <a:gd name="connsiteX5" fmla="*/ 508040 w 533908"/>
                  <a:gd name="connsiteY5" fmla="*/ 492910 h 497982"/>
                  <a:gd name="connsiteX6" fmla="*/ 445606 w 533908"/>
                  <a:gd name="connsiteY6" fmla="*/ 486613 h 497982"/>
                  <a:gd name="connsiteX7" fmla="*/ 89136 w 533908"/>
                  <a:gd name="connsiteY7" fmla="*/ 290437 h 497982"/>
                  <a:gd name="connsiteX8" fmla="*/ 89136 w 533908"/>
                  <a:gd name="connsiteY8" fmla="*/ 290437 h 497982"/>
                  <a:gd name="connsiteX9" fmla="*/ 26020 w 533908"/>
                  <a:gd name="connsiteY9" fmla="*/ 226183 h 497982"/>
                  <a:gd name="connsiteX10" fmla="*/ 0 w 533908"/>
                  <a:gd name="connsiteY10" fmla="*/ 142129 h 497982"/>
                  <a:gd name="connsiteX11" fmla="*/ 25869 w 533908"/>
                  <a:gd name="connsiteY11" fmla="*/ 88040 h 497982"/>
                  <a:gd name="connsiteX12" fmla="*/ 77833 w 533908"/>
                  <a:gd name="connsiteY12" fmla="*/ 88799 h 497982"/>
                  <a:gd name="connsiteX13" fmla="*/ 79957 w 533908"/>
                  <a:gd name="connsiteY13" fmla="*/ 89633 h 497982"/>
                  <a:gd name="connsiteX14" fmla="*/ 80109 w 533908"/>
                  <a:gd name="connsiteY14" fmla="*/ 87357 h 497982"/>
                  <a:gd name="connsiteX15" fmla="*/ 122136 w 533908"/>
                  <a:gd name="connsiteY15" fmla="*/ 9221 h 497982"/>
                  <a:gd name="connsiteX16" fmla="*/ 122136 w 533908"/>
                  <a:gd name="connsiteY16" fmla="*/ 9221 h 497982"/>
                  <a:gd name="connsiteX17" fmla="*/ 225307 w 533908"/>
                  <a:gd name="connsiteY17" fmla="*/ 19083 h 497982"/>
                  <a:gd name="connsiteX18" fmla="*/ 346911 w 533908"/>
                  <a:gd name="connsiteY18" fmla="*/ 157529 h 497982"/>
                  <a:gd name="connsiteX19" fmla="*/ 347215 w 533908"/>
                  <a:gd name="connsiteY19" fmla="*/ 158211 h 497982"/>
                  <a:gd name="connsiteX20" fmla="*/ 347898 w 533908"/>
                  <a:gd name="connsiteY20" fmla="*/ 158439 h 497982"/>
                  <a:gd name="connsiteX21" fmla="*/ 367318 w 533908"/>
                  <a:gd name="connsiteY21" fmla="*/ 166784 h 497982"/>
                  <a:gd name="connsiteX22" fmla="*/ 421255 w 533908"/>
                  <a:gd name="connsiteY22" fmla="*/ 219886 h 497982"/>
                  <a:gd name="connsiteX23" fmla="*/ 446669 w 533908"/>
                  <a:gd name="connsiteY23" fmla="*/ 291347 h 497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33908" h="497982">
                    <a:moveTo>
                      <a:pt x="446669" y="291347"/>
                    </a:moveTo>
                    <a:lnTo>
                      <a:pt x="446745" y="292182"/>
                    </a:lnTo>
                    <a:lnTo>
                      <a:pt x="447503" y="292637"/>
                    </a:lnTo>
                    <a:cubicBezTo>
                      <a:pt x="471475" y="306899"/>
                      <a:pt x="493095" y="330036"/>
                      <a:pt x="508723" y="356360"/>
                    </a:cubicBezTo>
                    <a:cubicBezTo>
                      <a:pt x="524350" y="382684"/>
                      <a:pt x="533909" y="412118"/>
                      <a:pt x="533909" y="438821"/>
                    </a:cubicBezTo>
                    <a:cubicBezTo>
                      <a:pt x="533909" y="465827"/>
                      <a:pt x="523592" y="484109"/>
                      <a:pt x="508040" y="492910"/>
                    </a:cubicBezTo>
                    <a:cubicBezTo>
                      <a:pt x="491806" y="501027"/>
                      <a:pt x="469882" y="499737"/>
                      <a:pt x="445606" y="486613"/>
                    </a:cubicBezTo>
                    <a:lnTo>
                      <a:pt x="89136" y="290437"/>
                    </a:lnTo>
                    <a:cubicBezTo>
                      <a:pt x="89136" y="290437"/>
                      <a:pt x="89136" y="290437"/>
                      <a:pt x="89136" y="290437"/>
                    </a:cubicBezTo>
                    <a:cubicBezTo>
                      <a:pt x="64482" y="276554"/>
                      <a:pt x="42179" y="253038"/>
                      <a:pt x="26020" y="226183"/>
                    </a:cubicBezTo>
                    <a:cubicBezTo>
                      <a:pt x="9862" y="199328"/>
                      <a:pt x="0" y="169211"/>
                      <a:pt x="0" y="142129"/>
                    </a:cubicBezTo>
                    <a:cubicBezTo>
                      <a:pt x="0" y="115122"/>
                      <a:pt x="10393" y="96764"/>
                      <a:pt x="25869" y="88040"/>
                    </a:cubicBezTo>
                    <a:cubicBezTo>
                      <a:pt x="39372" y="80606"/>
                      <a:pt x="57806" y="80530"/>
                      <a:pt x="77833" y="88799"/>
                    </a:cubicBezTo>
                    <a:lnTo>
                      <a:pt x="79957" y="89633"/>
                    </a:lnTo>
                    <a:lnTo>
                      <a:pt x="80109" y="87357"/>
                    </a:lnTo>
                    <a:cubicBezTo>
                      <a:pt x="82916" y="49048"/>
                      <a:pt x="98164" y="22269"/>
                      <a:pt x="122136" y="9221"/>
                    </a:cubicBezTo>
                    <a:lnTo>
                      <a:pt x="122136" y="9221"/>
                    </a:lnTo>
                    <a:cubicBezTo>
                      <a:pt x="148156" y="-5193"/>
                      <a:pt x="184797" y="-3296"/>
                      <a:pt x="225307" y="19083"/>
                    </a:cubicBezTo>
                    <a:cubicBezTo>
                      <a:pt x="275527" y="46999"/>
                      <a:pt x="320360" y="100102"/>
                      <a:pt x="346911" y="157529"/>
                    </a:cubicBezTo>
                    <a:lnTo>
                      <a:pt x="347215" y="158211"/>
                    </a:lnTo>
                    <a:lnTo>
                      <a:pt x="347898" y="158439"/>
                    </a:lnTo>
                    <a:cubicBezTo>
                      <a:pt x="354118" y="160487"/>
                      <a:pt x="360339" y="163294"/>
                      <a:pt x="367318" y="166784"/>
                    </a:cubicBezTo>
                    <a:cubicBezTo>
                      <a:pt x="388104" y="178239"/>
                      <a:pt x="407069" y="197507"/>
                      <a:pt x="421255" y="219886"/>
                    </a:cubicBezTo>
                    <a:cubicBezTo>
                      <a:pt x="435517" y="242341"/>
                      <a:pt x="444924" y="267755"/>
                      <a:pt x="446669" y="291347"/>
                    </a:cubicBezTo>
                    <a:close/>
                  </a:path>
                </a:pathLst>
              </a:custGeom>
              <a:noFill/>
              <a:ln w="6079" cap="flat">
                <a:solidFill>
                  <a:srgbClr val="FFFFFF"/>
                </a:solidFill>
                <a:prstDash val="solid"/>
                <a:miter/>
              </a:ln>
            </p:spPr>
            <p:txBody>
              <a:bodyPr rtlCol="0" anchor="ctr"/>
              <a:lstStyle/>
              <a:p>
                <a:endParaRPr lang="en-US"/>
              </a:p>
            </p:txBody>
          </p:sp>
          <p:sp>
            <p:nvSpPr>
              <p:cNvPr id="842" name="Freeform: Shape 320">
                <a:extLst>
                  <a:ext uri="{FF2B5EF4-FFF2-40B4-BE49-F238E27FC236}">
                    <a16:creationId xmlns:a16="http://schemas.microsoft.com/office/drawing/2014/main" id="{3175D976-5D15-9C40-A9B2-21467995568A}"/>
                  </a:ext>
                </a:extLst>
              </p:cNvPr>
              <p:cNvSpPr/>
              <p:nvPr/>
            </p:nvSpPr>
            <p:spPr>
              <a:xfrm>
                <a:off x="9667026" y="5338666"/>
                <a:ext cx="532694" cy="496843"/>
              </a:xfrm>
              <a:custGeom>
                <a:avLst/>
                <a:gdLst>
                  <a:gd name="connsiteX0" fmla="*/ 445531 w 532694"/>
                  <a:gd name="connsiteY0" fmla="*/ 290729 h 496843"/>
                  <a:gd name="connsiteX1" fmla="*/ 445607 w 532694"/>
                  <a:gd name="connsiteY1" fmla="*/ 291866 h 496843"/>
                  <a:gd name="connsiteX2" fmla="*/ 446593 w 532694"/>
                  <a:gd name="connsiteY2" fmla="*/ 292473 h 496843"/>
                  <a:gd name="connsiteX3" fmla="*/ 507585 w 532694"/>
                  <a:gd name="connsiteY3" fmla="*/ 356045 h 496843"/>
                  <a:gd name="connsiteX4" fmla="*/ 532695 w 532694"/>
                  <a:gd name="connsiteY4" fmla="*/ 438202 h 496843"/>
                  <a:gd name="connsiteX5" fmla="*/ 507130 w 532694"/>
                  <a:gd name="connsiteY5" fmla="*/ 491836 h 496843"/>
                  <a:gd name="connsiteX6" fmla="*/ 445227 w 532694"/>
                  <a:gd name="connsiteY6" fmla="*/ 485539 h 496843"/>
                  <a:gd name="connsiteX7" fmla="*/ 445227 w 532694"/>
                  <a:gd name="connsiteY7" fmla="*/ 485539 h 496843"/>
                  <a:gd name="connsiteX8" fmla="*/ 88833 w 532694"/>
                  <a:gd name="connsiteY8" fmla="*/ 289363 h 496843"/>
                  <a:gd name="connsiteX9" fmla="*/ 88833 w 532694"/>
                  <a:gd name="connsiteY9" fmla="*/ 289363 h 496843"/>
                  <a:gd name="connsiteX10" fmla="*/ 25945 w 532694"/>
                  <a:gd name="connsiteY10" fmla="*/ 225261 h 496843"/>
                  <a:gd name="connsiteX11" fmla="*/ 0 w 532694"/>
                  <a:gd name="connsiteY11" fmla="*/ 141510 h 496843"/>
                  <a:gd name="connsiteX12" fmla="*/ 25565 w 532694"/>
                  <a:gd name="connsiteY12" fmla="*/ 87877 h 496843"/>
                  <a:gd name="connsiteX13" fmla="*/ 77075 w 532694"/>
                  <a:gd name="connsiteY13" fmla="*/ 88711 h 496843"/>
                  <a:gd name="connsiteX14" fmla="*/ 79881 w 532694"/>
                  <a:gd name="connsiteY14" fmla="*/ 89849 h 496843"/>
                  <a:gd name="connsiteX15" fmla="*/ 80109 w 532694"/>
                  <a:gd name="connsiteY15" fmla="*/ 86815 h 496843"/>
                  <a:gd name="connsiteX16" fmla="*/ 121832 w 532694"/>
                  <a:gd name="connsiteY16" fmla="*/ 9133 h 496843"/>
                  <a:gd name="connsiteX17" fmla="*/ 121832 w 532694"/>
                  <a:gd name="connsiteY17" fmla="*/ 9133 h 496843"/>
                  <a:gd name="connsiteX18" fmla="*/ 121832 w 532694"/>
                  <a:gd name="connsiteY18" fmla="*/ 9133 h 496843"/>
                  <a:gd name="connsiteX19" fmla="*/ 224472 w 532694"/>
                  <a:gd name="connsiteY19" fmla="*/ 18995 h 496843"/>
                  <a:gd name="connsiteX20" fmla="*/ 345850 w 532694"/>
                  <a:gd name="connsiteY20" fmla="*/ 157213 h 496843"/>
                  <a:gd name="connsiteX21" fmla="*/ 346229 w 532694"/>
                  <a:gd name="connsiteY21" fmla="*/ 158048 h 496843"/>
                  <a:gd name="connsiteX22" fmla="*/ 347139 w 532694"/>
                  <a:gd name="connsiteY22" fmla="*/ 158351 h 496843"/>
                  <a:gd name="connsiteX23" fmla="*/ 366484 w 532694"/>
                  <a:gd name="connsiteY23" fmla="*/ 166620 h 496843"/>
                  <a:gd name="connsiteX24" fmla="*/ 420193 w 532694"/>
                  <a:gd name="connsiteY24" fmla="*/ 219571 h 496843"/>
                  <a:gd name="connsiteX25" fmla="*/ 445531 w 532694"/>
                  <a:gd name="connsiteY25" fmla="*/ 290729 h 496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32694" h="496843">
                    <a:moveTo>
                      <a:pt x="445531" y="290729"/>
                    </a:moveTo>
                    <a:lnTo>
                      <a:pt x="445607" y="291866"/>
                    </a:lnTo>
                    <a:lnTo>
                      <a:pt x="446593" y="292473"/>
                    </a:lnTo>
                    <a:cubicBezTo>
                      <a:pt x="470489" y="306659"/>
                      <a:pt x="492034" y="329721"/>
                      <a:pt x="507585" y="356045"/>
                    </a:cubicBezTo>
                    <a:cubicBezTo>
                      <a:pt x="523136" y="382368"/>
                      <a:pt x="532695" y="411651"/>
                      <a:pt x="532695" y="438202"/>
                    </a:cubicBezTo>
                    <a:cubicBezTo>
                      <a:pt x="532695" y="465057"/>
                      <a:pt x="522454" y="483112"/>
                      <a:pt x="507130" y="491836"/>
                    </a:cubicBezTo>
                    <a:cubicBezTo>
                      <a:pt x="491123" y="499801"/>
                      <a:pt x="469427" y="498663"/>
                      <a:pt x="445227" y="485539"/>
                    </a:cubicBezTo>
                    <a:cubicBezTo>
                      <a:pt x="445227" y="485539"/>
                      <a:pt x="445227" y="485539"/>
                      <a:pt x="445227" y="485539"/>
                    </a:cubicBezTo>
                    <a:lnTo>
                      <a:pt x="88833" y="289363"/>
                    </a:lnTo>
                    <a:cubicBezTo>
                      <a:pt x="88833" y="289363"/>
                      <a:pt x="88833" y="289363"/>
                      <a:pt x="88833" y="289363"/>
                    </a:cubicBezTo>
                    <a:cubicBezTo>
                      <a:pt x="64254" y="275556"/>
                      <a:pt x="42027" y="252115"/>
                      <a:pt x="25945" y="225261"/>
                    </a:cubicBezTo>
                    <a:cubicBezTo>
                      <a:pt x="9862" y="198406"/>
                      <a:pt x="0" y="168441"/>
                      <a:pt x="0" y="141510"/>
                    </a:cubicBezTo>
                    <a:cubicBezTo>
                      <a:pt x="0" y="114655"/>
                      <a:pt x="10317" y="96525"/>
                      <a:pt x="25565" y="87877"/>
                    </a:cubicBezTo>
                    <a:cubicBezTo>
                      <a:pt x="38841" y="80594"/>
                      <a:pt x="57123" y="80442"/>
                      <a:pt x="77075" y="88711"/>
                    </a:cubicBezTo>
                    <a:lnTo>
                      <a:pt x="79881" y="89849"/>
                    </a:lnTo>
                    <a:lnTo>
                      <a:pt x="80109" y="86815"/>
                    </a:lnTo>
                    <a:cubicBezTo>
                      <a:pt x="82916" y="48657"/>
                      <a:pt x="98088" y="22029"/>
                      <a:pt x="121832" y="9133"/>
                    </a:cubicBezTo>
                    <a:lnTo>
                      <a:pt x="121832" y="9133"/>
                    </a:lnTo>
                    <a:lnTo>
                      <a:pt x="121832" y="9133"/>
                    </a:lnTo>
                    <a:cubicBezTo>
                      <a:pt x="147625" y="-5129"/>
                      <a:pt x="184114" y="-3308"/>
                      <a:pt x="224472" y="18995"/>
                    </a:cubicBezTo>
                    <a:cubicBezTo>
                      <a:pt x="274616" y="46836"/>
                      <a:pt x="319298" y="99863"/>
                      <a:pt x="345850" y="157213"/>
                    </a:cubicBezTo>
                    <a:lnTo>
                      <a:pt x="346229" y="158048"/>
                    </a:lnTo>
                    <a:lnTo>
                      <a:pt x="347139" y="158351"/>
                    </a:lnTo>
                    <a:cubicBezTo>
                      <a:pt x="353284" y="160399"/>
                      <a:pt x="359504" y="163131"/>
                      <a:pt x="366484" y="166620"/>
                    </a:cubicBezTo>
                    <a:cubicBezTo>
                      <a:pt x="387194" y="177999"/>
                      <a:pt x="406083" y="197192"/>
                      <a:pt x="420193" y="219571"/>
                    </a:cubicBezTo>
                    <a:cubicBezTo>
                      <a:pt x="434455" y="241950"/>
                      <a:pt x="443786" y="267211"/>
                      <a:pt x="445531" y="290729"/>
                    </a:cubicBezTo>
                    <a:close/>
                  </a:path>
                </a:pathLst>
              </a:custGeom>
              <a:noFill/>
              <a:ln w="8104" cap="flat">
                <a:solidFill>
                  <a:srgbClr val="FFFFFF"/>
                </a:solidFill>
                <a:prstDash val="solid"/>
                <a:miter/>
              </a:ln>
            </p:spPr>
            <p:txBody>
              <a:bodyPr rtlCol="0" anchor="ctr"/>
              <a:lstStyle/>
              <a:p>
                <a:endParaRPr lang="en-US"/>
              </a:p>
            </p:txBody>
          </p:sp>
          <p:sp>
            <p:nvSpPr>
              <p:cNvPr id="843" name="Freeform: Shape 321">
                <a:extLst>
                  <a:ext uri="{FF2B5EF4-FFF2-40B4-BE49-F238E27FC236}">
                    <a16:creationId xmlns:a16="http://schemas.microsoft.com/office/drawing/2014/main" id="{94324C16-DF0B-8E4F-ADB6-F7C35875B5E1}"/>
                  </a:ext>
                </a:extLst>
              </p:cNvPr>
              <p:cNvSpPr/>
              <p:nvPr/>
            </p:nvSpPr>
            <p:spPr>
              <a:xfrm>
                <a:off x="9648136" y="5352528"/>
                <a:ext cx="531556" cy="495670"/>
              </a:xfrm>
              <a:custGeom>
                <a:avLst/>
                <a:gdLst>
                  <a:gd name="connsiteX0" fmla="*/ 444393 w 531556"/>
                  <a:gd name="connsiteY0" fmla="*/ 290142 h 495670"/>
                  <a:gd name="connsiteX1" fmla="*/ 444469 w 531556"/>
                  <a:gd name="connsiteY1" fmla="*/ 291584 h 495670"/>
                  <a:gd name="connsiteX2" fmla="*/ 445683 w 531556"/>
                  <a:gd name="connsiteY2" fmla="*/ 292342 h 495670"/>
                  <a:gd name="connsiteX3" fmla="*/ 506523 w 531556"/>
                  <a:gd name="connsiteY3" fmla="*/ 355686 h 495670"/>
                  <a:gd name="connsiteX4" fmla="*/ 531557 w 531556"/>
                  <a:gd name="connsiteY4" fmla="*/ 437616 h 495670"/>
                  <a:gd name="connsiteX5" fmla="*/ 506295 w 531556"/>
                  <a:gd name="connsiteY5" fmla="*/ 490718 h 495670"/>
                  <a:gd name="connsiteX6" fmla="*/ 444924 w 531556"/>
                  <a:gd name="connsiteY6" fmla="*/ 484422 h 495670"/>
                  <a:gd name="connsiteX7" fmla="*/ 444924 w 531556"/>
                  <a:gd name="connsiteY7" fmla="*/ 484422 h 495670"/>
                  <a:gd name="connsiteX8" fmla="*/ 88530 w 531556"/>
                  <a:gd name="connsiteY8" fmla="*/ 288322 h 495670"/>
                  <a:gd name="connsiteX9" fmla="*/ 88530 w 531556"/>
                  <a:gd name="connsiteY9" fmla="*/ 288322 h 495670"/>
                  <a:gd name="connsiteX10" fmla="*/ 25869 w 531556"/>
                  <a:gd name="connsiteY10" fmla="*/ 224446 h 495670"/>
                  <a:gd name="connsiteX11" fmla="*/ 0 w 531556"/>
                  <a:gd name="connsiteY11" fmla="*/ 141000 h 495670"/>
                  <a:gd name="connsiteX12" fmla="*/ 25337 w 531556"/>
                  <a:gd name="connsiteY12" fmla="*/ 87821 h 495670"/>
                  <a:gd name="connsiteX13" fmla="*/ 76392 w 531556"/>
                  <a:gd name="connsiteY13" fmla="*/ 88656 h 495670"/>
                  <a:gd name="connsiteX14" fmla="*/ 79881 w 531556"/>
                  <a:gd name="connsiteY14" fmla="*/ 90097 h 495670"/>
                  <a:gd name="connsiteX15" fmla="*/ 80185 w 531556"/>
                  <a:gd name="connsiteY15" fmla="*/ 86304 h 495670"/>
                  <a:gd name="connsiteX16" fmla="*/ 121605 w 531556"/>
                  <a:gd name="connsiteY16" fmla="*/ 9078 h 495670"/>
                  <a:gd name="connsiteX17" fmla="*/ 121605 w 531556"/>
                  <a:gd name="connsiteY17" fmla="*/ 9078 h 495670"/>
                  <a:gd name="connsiteX18" fmla="*/ 121605 w 531556"/>
                  <a:gd name="connsiteY18" fmla="*/ 9078 h 495670"/>
                  <a:gd name="connsiteX19" fmla="*/ 223714 w 531556"/>
                  <a:gd name="connsiteY19" fmla="*/ 18940 h 495670"/>
                  <a:gd name="connsiteX20" fmla="*/ 344863 w 531556"/>
                  <a:gd name="connsiteY20" fmla="*/ 156930 h 495670"/>
                  <a:gd name="connsiteX21" fmla="*/ 345394 w 531556"/>
                  <a:gd name="connsiteY21" fmla="*/ 157993 h 495670"/>
                  <a:gd name="connsiteX22" fmla="*/ 346532 w 531556"/>
                  <a:gd name="connsiteY22" fmla="*/ 158372 h 495670"/>
                  <a:gd name="connsiteX23" fmla="*/ 365801 w 531556"/>
                  <a:gd name="connsiteY23" fmla="*/ 166641 h 495670"/>
                  <a:gd name="connsiteX24" fmla="*/ 419359 w 531556"/>
                  <a:gd name="connsiteY24" fmla="*/ 219364 h 495670"/>
                  <a:gd name="connsiteX25" fmla="*/ 444393 w 531556"/>
                  <a:gd name="connsiteY25" fmla="*/ 290142 h 49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31556" h="495670">
                    <a:moveTo>
                      <a:pt x="444393" y="290142"/>
                    </a:moveTo>
                    <a:lnTo>
                      <a:pt x="444469" y="291584"/>
                    </a:lnTo>
                    <a:lnTo>
                      <a:pt x="445683" y="292342"/>
                    </a:lnTo>
                    <a:cubicBezTo>
                      <a:pt x="469503" y="306452"/>
                      <a:pt x="490971" y="329514"/>
                      <a:pt x="506523" y="355686"/>
                    </a:cubicBezTo>
                    <a:cubicBezTo>
                      <a:pt x="522074" y="381934"/>
                      <a:pt x="531557" y="411140"/>
                      <a:pt x="531557" y="437616"/>
                    </a:cubicBezTo>
                    <a:cubicBezTo>
                      <a:pt x="531557" y="464318"/>
                      <a:pt x="521316" y="482222"/>
                      <a:pt x="506295" y="490718"/>
                    </a:cubicBezTo>
                    <a:cubicBezTo>
                      <a:pt x="490516" y="498608"/>
                      <a:pt x="468972" y="497470"/>
                      <a:pt x="444924" y="484422"/>
                    </a:cubicBezTo>
                    <a:cubicBezTo>
                      <a:pt x="444924" y="484422"/>
                      <a:pt x="444924" y="484422"/>
                      <a:pt x="444924" y="484422"/>
                    </a:cubicBezTo>
                    <a:lnTo>
                      <a:pt x="88530" y="288322"/>
                    </a:lnTo>
                    <a:cubicBezTo>
                      <a:pt x="88530" y="288322"/>
                      <a:pt x="88530" y="288322"/>
                      <a:pt x="88530" y="288322"/>
                    </a:cubicBezTo>
                    <a:cubicBezTo>
                      <a:pt x="64102" y="274515"/>
                      <a:pt x="41875" y="251226"/>
                      <a:pt x="25869" y="224446"/>
                    </a:cubicBezTo>
                    <a:cubicBezTo>
                      <a:pt x="9786" y="197668"/>
                      <a:pt x="0" y="167779"/>
                      <a:pt x="0" y="141000"/>
                    </a:cubicBezTo>
                    <a:cubicBezTo>
                      <a:pt x="0" y="114297"/>
                      <a:pt x="10241" y="96394"/>
                      <a:pt x="25337" y="87821"/>
                    </a:cubicBezTo>
                    <a:cubicBezTo>
                      <a:pt x="38462" y="80614"/>
                      <a:pt x="56516" y="80463"/>
                      <a:pt x="76392" y="88656"/>
                    </a:cubicBezTo>
                    <a:lnTo>
                      <a:pt x="79881" y="90097"/>
                    </a:lnTo>
                    <a:lnTo>
                      <a:pt x="80185" y="86304"/>
                    </a:lnTo>
                    <a:cubicBezTo>
                      <a:pt x="82916" y="48222"/>
                      <a:pt x="98088" y="21822"/>
                      <a:pt x="121605" y="9078"/>
                    </a:cubicBezTo>
                    <a:lnTo>
                      <a:pt x="121605" y="9078"/>
                    </a:lnTo>
                    <a:lnTo>
                      <a:pt x="121605" y="9078"/>
                    </a:lnTo>
                    <a:cubicBezTo>
                      <a:pt x="147246" y="-5108"/>
                      <a:pt x="183431" y="-3288"/>
                      <a:pt x="223714" y="18940"/>
                    </a:cubicBezTo>
                    <a:cubicBezTo>
                      <a:pt x="273706" y="46705"/>
                      <a:pt x="318388" y="99656"/>
                      <a:pt x="344863" y="156930"/>
                    </a:cubicBezTo>
                    <a:lnTo>
                      <a:pt x="345394" y="157993"/>
                    </a:lnTo>
                    <a:lnTo>
                      <a:pt x="346532" y="158372"/>
                    </a:lnTo>
                    <a:cubicBezTo>
                      <a:pt x="352677" y="160420"/>
                      <a:pt x="358822" y="163151"/>
                      <a:pt x="365801" y="166641"/>
                    </a:cubicBezTo>
                    <a:cubicBezTo>
                      <a:pt x="386359" y="177944"/>
                      <a:pt x="405249" y="197137"/>
                      <a:pt x="419359" y="219364"/>
                    </a:cubicBezTo>
                    <a:cubicBezTo>
                      <a:pt x="433393" y="241515"/>
                      <a:pt x="442724" y="266777"/>
                      <a:pt x="444393" y="290142"/>
                    </a:cubicBezTo>
                    <a:close/>
                  </a:path>
                </a:pathLst>
              </a:custGeom>
              <a:noFill/>
              <a:ln w="10130" cap="flat">
                <a:solidFill>
                  <a:srgbClr val="FFFFFF"/>
                </a:solidFill>
                <a:prstDash val="solid"/>
                <a:miter/>
              </a:ln>
            </p:spPr>
            <p:txBody>
              <a:bodyPr rtlCol="0" anchor="ctr"/>
              <a:lstStyle/>
              <a:p>
                <a:endParaRPr lang="en-US"/>
              </a:p>
            </p:txBody>
          </p:sp>
          <p:sp>
            <p:nvSpPr>
              <p:cNvPr id="844" name="Freeform: Shape 322">
                <a:extLst>
                  <a:ext uri="{FF2B5EF4-FFF2-40B4-BE49-F238E27FC236}">
                    <a16:creationId xmlns:a16="http://schemas.microsoft.com/office/drawing/2014/main" id="{FBA3C38D-3C43-2F45-80A9-7EF25CAD1EB9}"/>
                  </a:ext>
                </a:extLst>
              </p:cNvPr>
              <p:cNvSpPr/>
              <p:nvPr/>
            </p:nvSpPr>
            <p:spPr>
              <a:xfrm>
                <a:off x="9629247" y="5366423"/>
                <a:ext cx="530494" cy="494509"/>
              </a:xfrm>
              <a:custGeom>
                <a:avLst/>
                <a:gdLst>
                  <a:gd name="connsiteX0" fmla="*/ 443255 w 530494"/>
                  <a:gd name="connsiteY0" fmla="*/ 289524 h 494509"/>
                  <a:gd name="connsiteX1" fmla="*/ 443406 w 530494"/>
                  <a:gd name="connsiteY1" fmla="*/ 291268 h 494509"/>
                  <a:gd name="connsiteX2" fmla="*/ 444924 w 530494"/>
                  <a:gd name="connsiteY2" fmla="*/ 292179 h 494509"/>
                  <a:gd name="connsiteX3" fmla="*/ 505536 w 530494"/>
                  <a:gd name="connsiteY3" fmla="*/ 355371 h 494509"/>
                  <a:gd name="connsiteX4" fmla="*/ 530495 w 530494"/>
                  <a:gd name="connsiteY4" fmla="*/ 436997 h 494509"/>
                  <a:gd name="connsiteX5" fmla="*/ 505536 w 530494"/>
                  <a:gd name="connsiteY5" fmla="*/ 489644 h 494509"/>
                  <a:gd name="connsiteX6" fmla="*/ 444696 w 530494"/>
                  <a:gd name="connsiteY6" fmla="*/ 483348 h 494509"/>
                  <a:gd name="connsiteX7" fmla="*/ 444696 w 530494"/>
                  <a:gd name="connsiteY7" fmla="*/ 483348 h 494509"/>
                  <a:gd name="connsiteX8" fmla="*/ 88302 w 530494"/>
                  <a:gd name="connsiteY8" fmla="*/ 287248 h 494509"/>
                  <a:gd name="connsiteX9" fmla="*/ 88302 w 530494"/>
                  <a:gd name="connsiteY9" fmla="*/ 287248 h 494509"/>
                  <a:gd name="connsiteX10" fmla="*/ 25793 w 530494"/>
                  <a:gd name="connsiteY10" fmla="*/ 223600 h 494509"/>
                  <a:gd name="connsiteX11" fmla="*/ 0 w 530494"/>
                  <a:gd name="connsiteY11" fmla="*/ 140381 h 494509"/>
                  <a:gd name="connsiteX12" fmla="*/ 25034 w 530494"/>
                  <a:gd name="connsiteY12" fmla="*/ 87734 h 494509"/>
                  <a:gd name="connsiteX13" fmla="*/ 75633 w 530494"/>
                  <a:gd name="connsiteY13" fmla="*/ 88568 h 494509"/>
                  <a:gd name="connsiteX14" fmla="*/ 79881 w 530494"/>
                  <a:gd name="connsiteY14" fmla="*/ 90313 h 494509"/>
                  <a:gd name="connsiteX15" fmla="*/ 80185 w 530494"/>
                  <a:gd name="connsiteY15" fmla="*/ 85761 h 494509"/>
                  <a:gd name="connsiteX16" fmla="*/ 121377 w 530494"/>
                  <a:gd name="connsiteY16" fmla="*/ 8990 h 494509"/>
                  <a:gd name="connsiteX17" fmla="*/ 121377 w 530494"/>
                  <a:gd name="connsiteY17" fmla="*/ 8990 h 494509"/>
                  <a:gd name="connsiteX18" fmla="*/ 121377 w 530494"/>
                  <a:gd name="connsiteY18" fmla="*/ 8990 h 494509"/>
                  <a:gd name="connsiteX19" fmla="*/ 222955 w 530494"/>
                  <a:gd name="connsiteY19" fmla="*/ 18852 h 494509"/>
                  <a:gd name="connsiteX20" fmla="*/ 343877 w 530494"/>
                  <a:gd name="connsiteY20" fmla="*/ 156539 h 494509"/>
                  <a:gd name="connsiteX21" fmla="*/ 344484 w 530494"/>
                  <a:gd name="connsiteY21" fmla="*/ 157829 h 494509"/>
                  <a:gd name="connsiteX22" fmla="*/ 345850 w 530494"/>
                  <a:gd name="connsiteY22" fmla="*/ 158284 h 494509"/>
                  <a:gd name="connsiteX23" fmla="*/ 365042 w 530494"/>
                  <a:gd name="connsiteY23" fmla="*/ 166477 h 494509"/>
                  <a:gd name="connsiteX24" fmla="*/ 418372 w 530494"/>
                  <a:gd name="connsiteY24" fmla="*/ 219049 h 494509"/>
                  <a:gd name="connsiteX25" fmla="*/ 443255 w 530494"/>
                  <a:gd name="connsiteY25" fmla="*/ 289524 h 494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30494" h="494509">
                    <a:moveTo>
                      <a:pt x="443255" y="289524"/>
                    </a:moveTo>
                    <a:lnTo>
                      <a:pt x="443406" y="291268"/>
                    </a:lnTo>
                    <a:lnTo>
                      <a:pt x="444924" y="292179"/>
                    </a:lnTo>
                    <a:cubicBezTo>
                      <a:pt x="468592" y="306289"/>
                      <a:pt x="490061" y="329199"/>
                      <a:pt x="505536" y="355371"/>
                    </a:cubicBezTo>
                    <a:cubicBezTo>
                      <a:pt x="521012" y="381543"/>
                      <a:pt x="530495" y="410673"/>
                      <a:pt x="530495" y="436997"/>
                    </a:cubicBezTo>
                    <a:cubicBezTo>
                      <a:pt x="530495" y="463548"/>
                      <a:pt x="520329" y="481224"/>
                      <a:pt x="505536" y="489644"/>
                    </a:cubicBezTo>
                    <a:cubicBezTo>
                      <a:pt x="489909" y="497382"/>
                      <a:pt x="468668" y="496320"/>
                      <a:pt x="444696" y="483348"/>
                    </a:cubicBezTo>
                    <a:lnTo>
                      <a:pt x="444696" y="483348"/>
                    </a:lnTo>
                    <a:lnTo>
                      <a:pt x="88302" y="287248"/>
                    </a:lnTo>
                    <a:cubicBezTo>
                      <a:pt x="88302" y="287248"/>
                      <a:pt x="88302" y="287248"/>
                      <a:pt x="88302" y="287248"/>
                    </a:cubicBezTo>
                    <a:cubicBezTo>
                      <a:pt x="63951" y="273517"/>
                      <a:pt x="41799" y="250228"/>
                      <a:pt x="25793" y="223600"/>
                    </a:cubicBezTo>
                    <a:cubicBezTo>
                      <a:pt x="9786" y="196897"/>
                      <a:pt x="0" y="167084"/>
                      <a:pt x="0" y="140381"/>
                    </a:cubicBezTo>
                    <a:cubicBezTo>
                      <a:pt x="0" y="113830"/>
                      <a:pt x="10165" y="96154"/>
                      <a:pt x="25034" y="87734"/>
                    </a:cubicBezTo>
                    <a:cubicBezTo>
                      <a:pt x="37930" y="80603"/>
                      <a:pt x="55833" y="80451"/>
                      <a:pt x="75633" y="88568"/>
                    </a:cubicBezTo>
                    <a:lnTo>
                      <a:pt x="79881" y="90313"/>
                    </a:lnTo>
                    <a:lnTo>
                      <a:pt x="80185" y="85761"/>
                    </a:lnTo>
                    <a:cubicBezTo>
                      <a:pt x="82916" y="47831"/>
                      <a:pt x="98012" y="21659"/>
                      <a:pt x="121377" y="8990"/>
                    </a:cubicBezTo>
                    <a:lnTo>
                      <a:pt x="121377" y="8990"/>
                    </a:lnTo>
                    <a:lnTo>
                      <a:pt x="121377" y="8990"/>
                    </a:lnTo>
                    <a:cubicBezTo>
                      <a:pt x="146791" y="-5044"/>
                      <a:pt x="182749" y="-3299"/>
                      <a:pt x="222955" y="18852"/>
                    </a:cubicBezTo>
                    <a:cubicBezTo>
                      <a:pt x="272871" y="46541"/>
                      <a:pt x="317402" y="99416"/>
                      <a:pt x="343877" y="156539"/>
                    </a:cubicBezTo>
                    <a:lnTo>
                      <a:pt x="344484" y="157829"/>
                    </a:lnTo>
                    <a:lnTo>
                      <a:pt x="345850" y="158284"/>
                    </a:lnTo>
                    <a:cubicBezTo>
                      <a:pt x="351918" y="160332"/>
                      <a:pt x="358139" y="163063"/>
                      <a:pt x="365042" y="166477"/>
                    </a:cubicBezTo>
                    <a:cubicBezTo>
                      <a:pt x="385525" y="177780"/>
                      <a:pt x="404262" y="196822"/>
                      <a:pt x="418372" y="219049"/>
                    </a:cubicBezTo>
                    <a:cubicBezTo>
                      <a:pt x="432331" y="241124"/>
                      <a:pt x="441586" y="266234"/>
                      <a:pt x="443255" y="289524"/>
                    </a:cubicBezTo>
                    <a:close/>
                  </a:path>
                </a:pathLst>
              </a:custGeom>
              <a:noFill/>
              <a:ln w="12157" cap="flat">
                <a:solidFill>
                  <a:srgbClr val="FFFFFF"/>
                </a:solidFill>
                <a:prstDash val="solid"/>
                <a:miter/>
              </a:ln>
            </p:spPr>
            <p:txBody>
              <a:bodyPr rtlCol="0" anchor="ctr"/>
              <a:lstStyle/>
              <a:p>
                <a:endParaRPr lang="en-US"/>
              </a:p>
            </p:txBody>
          </p:sp>
          <p:sp>
            <p:nvSpPr>
              <p:cNvPr id="845" name="Freeform: Shape 323">
                <a:extLst>
                  <a:ext uri="{FF2B5EF4-FFF2-40B4-BE49-F238E27FC236}">
                    <a16:creationId xmlns:a16="http://schemas.microsoft.com/office/drawing/2014/main" id="{0DD11A64-5F40-3E4C-A16D-5D8F98998DFE}"/>
                  </a:ext>
                </a:extLst>
              </p:cNvPr>
              <p:cNvSpPr/>
              <p:nvPr/>
            </p:nvSpPr>
            <p:spPr>
              <a:xfrm>
                <a:off x="9616199" y="5386141"/>
                <a:ext cx="517446" cy="481318"/>
              </a:xfrm>
              <a:custGeom>
                <a:avLst/>
                <a:gdLst>
                  <a:gd name="connsiteX0" fmla="*/ 430282 w 517446"/>
                  <a:gd name="connsiteY0" fmla="*/ 283460 h 481318"/>
                  <a:gd name="connsiteX1" fmla="*/ 430662 w 517446"/>
                  <a:gd name="connsiteY1" fmla="*/ 288618 h 481318"/>
                  <a:gd name="connsiteX2" fmla="*/ 435062 w 517446"/>
                  <a:gd name="connsiteY2" fmla="*/ 291273 h 481318"/>
                  <a:gd name="connsiteX3" fmla="*/ 493399 w 517446"/>
                  <a:gd name="connsiteY3" fmla="*/ 352114 h 481318"/>
                  <a:gd name="connsiteX4" fmla="*/ 517447 w 517446"/>
                  <a:gd name="connsiteY4" fmla="*/ 430402 h 481318"/>
                  <a:gd name="connsiteX5" fmla="*/ 495978 w 517446"/>
                  <a:gd name="connsiteY5" fmla="*/ 477208 h 481318"/>
                  <a:gd name="connsiteX6" fmla="*/ 441358 w 517446"/>
                  <a:gd name="connsiteY6" fmla="*/ 470912 h 481318"/>
                  <a:gd name="connsiteX7" fmla="*/ 441358 w 517446"/>
                  <a:gd name="connsiteY7" fmla="*/ 470912 h 481318"/>
                  <a:gd name="connsiteX8" fmla="*/ 84964 w 517446"/>
                  <a:gd name="connsiteY8" fmla="*/ 274811 h 481318"/>
                  <a:gd name="connsiteX9" fmla="*/ 24882 w 517446"/>
                  <a:gd name="connsiteY9" fmla="*/ 213516 h 481318"/>
                  <a:gd name="connsiteX10" fmla="*/ 0 w 517446"/>
                  <a:gd name="connsiteY10" fmla="*/ 133710 h 481318"/>
                  <a:gd name="connsiteX11" fmla="*/ 21620 w 517446"/>
                  <a:gd name="connsiteY11" fmla="*/ 86828 h 481318"/>
                  <a:gd name="connsiteX12" fmla="*/ 66454 w 517446"/>
                  <a:gd name="connsiteY12" fmla="*/ 88042 h 481318"/>
                  <a:gd name="connsiteX13" fmla="*/ 79123 w 517446"/>
                  <a:gd name="connsiteY13" fmla="*/ 93277 h 481318"/>
                  <a:gd name="connsiteX14" fmla="*/ 80109 w 517446"/>
                  <a:gd name="connsiteY14" fmla="*/ 79622 h 481318"/>
                  <a:gd name="connsiteX15" fmla="*/ 117888 w 517446"/>
                  <a:gd name="connsiteY15" fmla="*/ 8161 h 481318"/>
                  <a:gd name="connsiteX16" fmla="*/ 117888 w 517446"/>
                  <a:gd name="connsiteY16" fmla="*/ 8161 h 481318"/>
                  <a:gd name="connsiteX17" fmla="*/ 117888 w 517446"/>
                  <a:gd name="connsiteY17" fmla="*/ 8161 h 481318"/>
                  <a:gd name="connsiteX18" fmla="*/ 213093 w 517446"/>
                  <a:gd name="connsiteY18" fmla="*/ 18023 h 481318"/>
                  <a:gd name="connsiteX19" fmla="*/ 331208 w 517446"/>
                  <a:gd name="connsiteY19" fmla="*/ 152751 h 481318"/>
                  <a:gd name="connsiteX20" fmla="*/ 333029 w 517446"/>
                  <a:gd name="connsiteY20" fmla="*/ 156620 h 481318"/>
                  <a:gd name="connsiteX21" fmla="*/ 337050 w 517446"/>
                  <a:gd name="connsiteY21" fmla="*/ 157986 h 481318"/>
                  <a:gd name="connsiteX22" fmla="*/ 355256 w 517446"/>
                  <a:gd name="connsiteY22" fmla="*/ 165799 h 481318"/>
                  <a:gd name="connsiteX23" fmla="*/ 406083 w 517446"/>
                  <a:gd name="connsiteY23" fmla="*/ 216019 h 481318"/>
                  <a:gd name="connsiteX24" fmla="*/ 430282 w 517446"/>
                  <a:gd name="connsiteY24" fmla="*/ 283460 h 481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17446" h="481318">
                    <a:moveTo>
                      <a:pt x="430282" y="283460"/>
                    </a:moveTo>
                    <a:lnTo>
                      <a:pt x="430662" y="288618"/>
                    </a:lnTo>
                    <a:lnTo>
                      <a:pt x="435062" y="291273"/>
                    </a:lnTo>
                    <a:cubicBezTo>
                      <a:pt x="457669" y="304701"/>
                      <a:pt x="478302" y="326776"/>
                      <a:pt x="493399" y="352114"/>
                    </a:cubicBezTo>
                    <a:cubicBezTo>
                      <a:pt x="508495" y="377527"/>
                      <a:pt x="517447" y="405520"/>
                      <a:pt x="517447" y="430402"/>
                    </a:cubicBezTo>
                    <a:cubicBezTo>
                      <a:pt x="517447" y="455133"/>
                      <a:pt x="508116" y="470229"/>
                      <a:pt x="495978" y="477208"/>
                    </a:cubicBezTo>
                    <a:cubicBezTo>
                      <a:pt x="482930" y="483657"/>
                      <a:pt x="464041" y="483201"/>
                      <a:pt x="441358" y="470912"/>
                    </a:cubicBezTo>
                    <a:cubicBezTo>
                      <a:pt x="441358" y="470912"/>
                      <a:pt x="441358" y="470912"/>
                      <a:pt x="441358" y="470912"/>
                    </a:cubicBezTo>
                    <a:lnTo>
                      <a:pt x="84964" y="274811"/>
                    </a:lnTo>
                    <a:cubicBezTo>
                      <a:pt x="61827" y="261764"/>
                      <a:pt x="40510" y="239461"/>
                      <a:pt x="24882" y="213516"/>
                    </a:cubicBezTo>
                    <a:cubicBezTo>
                      <a:pt x="9255" y="187571"/>
                      <a:pt x="0" y="158896"/>
                      <a:pt x="0" y="133710"/>
                    </a:cubicBezTo>
                    <a:cubicBezTo>
                      <a:pt x="0" y="108828"/>
                      <a:pt x="9407" y="93732"/>
                      <a:pt x="21620" y="86828"/>
                    </a:cubicBezTo>
                    <a:cubicBezTo>
                      <a:pt x="32241" y="80987"/>
                      <a:pt x="47944" y="80380"/>
                      <a:pt x="66454" y="88042"/>
                    </a:cubicBezTo>
                    <a:lnTo>
                      <a:pt x="79123" y="93277"/>
                    </a:lnTo>
                    <a:lnTo>
                      <a:pt x="80109" y="79622"/>
                    </a:lnTo>
                    <a:cubicBezTo>
                      <a:pt x="82764" y="43133"/>
                      <a:pt x="97102" y="19388"/>
                      <a:pt x="117888" y="8161"/>
                    </a:cubicBezTo>
                    <a:lnTo>
                      <a:pt x="117888" y="8161"/>
                    </a:lnTo>
                    <a:lnTo>
                      <a:pt x="117888" y="8161"/>
                    </a:lnTo>
                    <a:cubicBezTo>
                      <a:pt x="140570" y="-4356"/>
                      <a:pt x="174100" y="-3522"/>
                      <a:pt x="213093" y="18023"/>
                    </a:cubicBezTo>
                    <a:cubicBezTo>
                      <a:pt x="261492" y="44953"/>
                      <a:pt x="305188" y="96538"/>
                      <a:pt x="331208" y="152751"/>
                    </a:cubicBezTo>
                    <a:lnTo>
                      <a:pt x="333029" y="156620"/>
                    </a:lnTo>
                    <a:lnTo>
                      <a:pt x="337050" y="157986"/>
                    </a:lnTo>
                    <a:cubicBezTo>
                      <a:pt x="342739" y="159882"/>
                      <a:pt x="348505" y="162462"/>
                      <a:pt x="355256" y="165799"/>
                    </a:cubicBezTo>
                    <a:cubicBezTo>
                      <a:pt x="374525" y="176420"/>
                      <a:pt x="392504" y="194551"/>
                      <a:pt x="406083" y="216019"/>
                    </a:cubicBezTo>
                    <a:cubicBezTo>
                      <a:pt x="419890" y="237412"/>
                      <a:pt x="428690" y="261536"/>
                      <a:pt x="430282" y="283460"/>
                    </a:cubicBezTo>
                    <a:close/>
                  </a:path>
                </a:pathLst>
              </a:custGeom>
              <a:solidFill>
                <a:srgbClr val="F4F5F6">
                  <a:alpha val="70000"/>
                </a:srgbClr>
              </a:solidFill>
              <a:ln w="36470" cap="flat">
                <a:solidFill>
                  <a:srgbClr val="747479"/>
                </a:solidFill>
                <a:prstDash val="solid"/>
                <a:miter/>
              </a:ln>
            </p:spPr>
            <p:txBody>
              <a:bodyPr rtlCol="0" anchor="ctr"/>
              <a:lstStyle/>
              <a:p>
                <a:endParaRPr lang="en-US"/>
              </a:p>
            </p:txBody>
          </p:sp>
        </p:grpSp>
        <p:grpSp>
          <p:nvGrpSpPr>
            <p:cNvPr id="766" name="Group 765">
              <a:extLst>
                <a:ext uri="{FF2B5EF4-FFF2-40B4-BE49-F238E27FC236}">
                  <a16:creationId xmlns:a16="http://schemas.microsoft.com/office/drawing/2014/main" id="{26D2D331-0090-4C4A-97C7-013604D59F2A}"/>
                </a:ext>
              </a:extLst>
            </p:cNvPr>
            <p:cNvGrpSpPr/>
            <p:nvPr/>
          </p:nvGrpSpPr>
          <p:grpSpPr>
            <a:xfrm>
              <a:off x="3633013" y="3609403"/>
              <a:ext cx="602100" cy="736348"/>
              <a:chOff x="9311937" y="917299"/>
              <a:chExt cx="731801" cy="894968"/>
            </a:xfrm>
          </p:grpSpPr>
          <p:sp>
            <p:nvSpPr>
              <p:cNvPr id="770" name="Freeform: Shape 324">
                <a:extLst>
                  <a:ext uri="{FF2B5EF4-FFF2-40B4-BE49-F238E27FC236}">
                    <a16:creationId xmlns:a16="http://schemas.microsoft.com/office/drawing/2014/main" id="{BB0918A9-326F-A241-9EFC-6365054BF99D}"/>
                  </a:ext>
                </a:extLst>
              </p:cNvPr>
              <p:cNvSpPr/>
              <p:nvPr/>
            </p:nvSpPr>
            <p:spPr>
              <a:xfrm>
                <a:off x="9597481" y="1556937"/>
                <a:ext cx="446257" cy="255330"/>
              </a:xfrm>
              <a:custGeom>
                <a:avLst/>
                <a:gdLst>
                  <a:gd name="connsiteX0" fmla="*/ 400014 w 400014"/>
                  <a:gd name="connsiteY0" fmla="*/ 121074 h 228872"/>
                  <a:gd name="connsiteX1" fmla="*/ 192080 w 400014"/>
                  <a:gd name="connsiteY1" fmla="*/ 0 h 228872"/>
                  <a:gd name="connsiteX2" fmla="*/ 0 w 400014"/>
                  <a:gd name="connsiteY2" fmla="*/ 110377 h 228872"/>
                  <a:gd name="connsiteX3" fmla="*/ 207935 w 400014"/>
                  <a:gd name="connsiteY3" fmla="*/ 228872 h 228872"/>
                  <a:gd name="connsiteX4" fmla="*/ 400014 w 400014"/>
                  <a:gd name="connsiteY4" fmla="*/ 121074 h 228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14" h="228872">
                    <a:moveTo>
                      <a:pt x="400014" y="121074"/>
                    </a:moveTo>
                    <a:lnTo>
                      <a:pt x="192080" y="0"/>
                    </a:lnTo>
                    <a:lnTo>
                      <a:pt x="0" y="110377"/>
                    </a:lnTo>
                    <a:lnTo>
                      <a:pt x="207935" y="228872"/>
                    </a:lnTo>
                    <a:lnTo>
                      <a:pt x="400014" y="121074"/>
                    </a:lnTo>
                    <a:close/>
                  </a:path>
                </a:pathLst>
              </a:custGeom>
              <a:solidFill>
                <a:srgbClr val="000000">
                  <a:alpha val="15000"/>
                </a:srgbClr>
              </a:solidFill>
              <a:ln w="7580" cap="flat">
                <a:noFill/>
                <a:prstDash val="solid"/>
                <a:miter/>
              </a:ln>
            </p:spPr>
            <p:txBody>
              <a:bodyPr rtlCol="0" anchor="ctr"/>
              <a:lstStyle/>
              <a:p>
                <a:endParaRPr lang="en-US"/>
              </a:p>
            </p:txBody>
          </p:sp>
          <p:sp>
            <p:nvSpPr>
              <p:cNvPr id="771" name="Freeform: Shape 11">
                <a:extLst>
                  <a:ext uri="{FF2B5EF4-FFF2-40B4-BE49-F238E27FC236}">
                    <a16:creationId xmlns:a16="http://schemas.microsoft.com/office/drawing/2014/main" id="{4449B157-D3D6-0B48-BB3F-348094BA82F0}"/>
                  </a:ext>
                </a:extLst>
              </p:cNvPr>
              <p:cNvSpPr/>
              <p:nvPr/>
            </p:nvSpPr>
            <p:spPr>
              <a:xfrm>
                <a:off x="9599173" y="1469091"/>
                <a:ext cx="166383" cy="302724"/>
              </a:xfrm>
              <a:custGeom>
                <a:avLst/>
                <a:gdLst>
                  <a:gd name="connsiteX0" fmla="*/ 149142 w 149142"/>
                  <a:gd name="connsiteY0" fmla="*/ 89440 h 271354"/>
                  <a:gd name="connsiteX1" fmla="*/ 148611 w 149142"/>
                  <a:gd name="connsiteY1" fmla="*/ 271354 h 271354"/>
                  <a:gd name="connsiteX2" fmla="*/ 0 w 149142"/>
                  <a:gd name="connsiteY2" fmla="*/ 183963 h 271354"/>
                  <a:gd name="connsiteX3" fmla="*/ 531 w 149142"/>
                  <a:gd name="connsiteY3" fmla="*/ 0 h 271354"/>
                  <a:gd name="connsiteX4" fmla="*/ 149142 w 149142"/>
                  <a:gd name="connsiteY4" fmla="*/ 89440 h 271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142" h="271354">
                    <a:moveTo>
                      <a:pt x="149142" y="89440"/>
                    </a:moveTo>
                    <a:lnTo>
                      <a:pt x="148611" y="271354"/>
                    </a:lnTo>
                    <a:lnTo>
                      <a:pt x="0" y="183963"/>
                    </a:lnTo>
                    <a:lnTo>
                      <a:pt x="531" y="0"/>
                    </a:lnTo>
                    <a:lnTo>
                      <a:pt x="149142" y="89440"/>
                    </a:lnTo>
                    <a:close/>
                  </a:path>
                </a:pathLst>
              </a:custGeom>
              <a:solidFill>
                <a:srgbClr val="EBEBEB"/>
              </a:solidFill>
              <a:ln w="7580" cap="flat">
                <a:noFill/>
                <a:prstDash val="solid"/>
                <a:miter/>
              </a:ln>
            </p:spPr>
            <p:txBody>
              <a:bodyPr rtlCol="0" anchor="ctr"/>
              <a:lstStyle/>
              <a:p>
                <a:endParaRPr lang="en-US"/>
              </a:p>
            </p:txBody>
          </p:sp>
          <p:sp>
            <p:nvSpPr>
              <p:cNvPr id="772" name="Freeform: Shape 12">
                <a:extLst>
                  <a:ext uri="{FF2B5EF4-FFF2-40B4-BE49-F238E27FC236}">
                    <a16:creationId xmlns:a16="http://schemas.microsoft.com/office/drawing/2014/main" id="{59D463A8-4FB8-4947-BED7-96D7205430AF}"/>
                  </a:ext>
                </a:extLst>
              </p:cNvPr>
              <p:cNvSpPr/>
              <p:nvPr/>
            </p:nvSpPr>
            <p:spPr>
              <a:xfrm>
                <a:off x="9764457" y="1466890"/>
                <a:ext cx="163591" cy="304924"/>
              </a:xfrm>
              <a:custGeom>
                <a:avLst/>
                <a:gdLst>
                  <a:gd name="connsiteX0" fmla="*/ 0 w 146639"/>
                  <a:gd name="connsiteY0" fmla="*/ 89364 h 273326"/>
                  <a:gd name="connsiteX1" fmla="*/ 531 w 146639"/>
                  <a:gd name="connsiteY1" fmla="*/ 273327 h 273326"/>
                  <a:gd name="connsiteX2" fmla="*/ 146639 w 146639"/>
                  <a:gd name="connsiteY2" fmla="*/ 186997 h 273326"/>
                  <a:gd name="connsiteX3" fmla="*/ 146108 w 146639"/>
                  <a:gd name="connsiteY3" fmla="*/ 0 h 273326"/>
                  <a:gd name="connsiteX4" fmla="*/ 0 w 146639"/>
                  <a:gd name="connsiteY4" fmla="*/ 89364 h 273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639" h="273326">
                    <a:moveTo>
                      <a:pt x="0" y="89364"/>
                    </a:moveTo>
                    <a:lnTo>
                      <a:pt x="531" y="273327"/>
                    </a:lnTo>
                    <a:lnTo>
                      <a:pt x="146639" y="186997"/>
                    </a:lnTo>
                    <a:lnTo>
                      <a:pt x="146108" y="0"/>
                    </a:lnTo>
                    <a:lnTo>
                      <a:pt x="0" y="89364"/>
                    </a:lnTo>
                    <a:close/>
                  </a:path>
                </a:pathLst>
              </a:custGeom>
              <a:solidFill>
                <a:srgbClr val="CDCDD0"/>
              </a:solidFill>
              <a:ln w="7580" cap="flat">
                <a:noFill/>
                <a:prstDash val="solid"/>
                <a:miter/>
              </a:ln>
            </p:spPr>
            <p:txBody>
              <a:bodyPr rtlCol="0" anchor="ctr"/>
              <a:lstStyle/>
              <a:p>
                <a:endParaRPr lang="en-US"/>
              </a:p>
            </p:txBody>
          </p:sp>
          <p:grpSp>
            <p:nvGrpSpPr>
              <p:cNvPr id="773" name="Group 772">
                <a:extLst>
                  <a:ext uri="{FF2B5EF4-FFF2-40B4-BE49-F238E27FC236}">
                    <a16:creationId xmlns:a16="http://schemas.microsoft.com/office/drawing/2014/main" id="{A0E798B4-00D9-6F4D-9C0D-7D4814A53227}"/>
                  </a:ext>
                </a:extLst>
              </p:cNvPr>
              <p:cNvGrpSpPr/>
              <p:nvPr/>
            </p:nvGrpSpPr>
            <p:grpSpPr>
              <a:xfrm>
                <a:off x="9311937" y="917299"/>
                <a:ext cx="615518" cy="818547"/>
                <a:chOff x="7156336" y="3800542"/>
                <a:chExt cx="551735" cy="733726"/>
              </a:xfrm>
            </p:grpSpPr>
            <p:sp>
              <p:nvSpPr>
                <p:cNvPr id="774" name="Freeform: Shape 325">
                  <a:extLst>
                    <a:ext uri="{FF2B5EF4-FFF2-40B4-BE49-F238E27FC236}">
                      <a16:creationId xmlns:a16="http://schemas.microsoft.com/office/drawing/2014/main" id="{CB7E9445-61BF-0D41-9BB5-2A993C2F19BE}"/>
                    </a:ext>
                  </a:extLst>
                </p:cNvPr>
                <p:cNvSpPr/>
                <p:nvPr/>
              </p:nvSpPr>
              <p:spPr>
                <a:xfrm>
                  <a:off x="7156336" y="4216487"/>
                  <a:ext cx="400014" cy="228872"/>
                </a:xfrm>
                <a:custGeom>
                  <a:avLst/>
                  <a:gdLst>
                    <a:gd name="connsiteX0" fmla="*/ 400014 w 400014"/>
                    <a:gd name="connsiteY0" fmla="*/ 121074 h 228872"/>
                    <a:gd name="connsiteX1" fmla="*/ 192080 w 400014"/>
                    <a:gd name="connsiteY1" fmla="*/ 0 h 228872"/>
                    <a:gd name="connsiteX2" fmla="*/ 0 w 400014"/>
                    <a:gd name="connsiteY2" fmla="*/ 110377 h 228872"/>
                    <a:gd name="connsiteX3" fmla="*/ 207935 w 400014"/>
                    <a:gd name="connsiteY3" fmla="*/ 228872 h 228872"/>
                    <a:gd name="connsiteX4" fmla="*/ 400014 w 400014"/>
                    <a:gd name="connsiteY4" fmla="*/ 121074 h 228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14" h="228872">
                      <a:moveTo>
                        <a:pt x="400014" y="121074"/>
                      </a:moveTo>
                      <a:lnTo>
                        <a:pt x="192080" y="0"/>
                      </a:lnTo>
                      <a:lnTo>
                        <a:pt x="0" y="110377"/>
                      </a:lnTo>
                      <a:lnTo>
                        <a:pt x="207935" y="228872"/>
                      </a:lnTo>
                      <a:lnTo>
                        <a:pt x="400014" y="121074"/>
                      </a:lnTo>
                      <a:close/>
                    </a:path>
                  </a:pathLst>
                </a:custGeom>
                <a:solidFill>
                  <a:srgbClr val="000000">
                    <a:alpha val="15000"/>
                  </a:srgbClr>
                </a:solidFill>
                <a:ln w="7580" cap="flat">
                  <a:noFill/>
                  <a:prstDash val="solid"/>
                  <a:miter/>
                </a:ln>
              </p:spPr>
              <p:txBody>
                <a:bodyPr rtlCol="0" anchor="ctr"/>
                <a:lstStyle/>
                <a:p>
                  <a:endParaRPr lang="en-US"/>
                </a:p>
              </p:txBody>
            </p:sp>
            <p:sp>
              <p:nvSpPr>
                <p:cNvPr id="775" name="Freeform: Shape 326">
                  <a:extLst>
                    <a:ext uri="{FF2B5EF4-FFF2-40B4-BE49-F238E27FC236}">
                      <a16:creationId xmlns:a16="http://schemas.microsoft.com/office/drawing/2014/main" id="{69E168A7-4902-AA4B-B8E4-FF58F9B9D504}"/>
                    </a:ext>
                  </a:extLst>
                </p:cNvPr>
                <p:cNvSpPr/>
                <p:nvPr/>
              </p:nvSpPr>
              <p:spPr>
                <a:xfrm>
                  <a:off x="7159370" y="3908947"/>
                  <a:ext cx="195645" cy="525184"/>
                </a:xfrm>
                <a:custGeom>
                  <a:avLst/>
                  <a:gdLst>
                    <a:gd name="connsiteX0" fmla="*/ 195645 w 195645"/>
                    <a:gd name="connsiteY0" fmla="*/ 107798 h 525184"/>
                    <a:gd name="connsiteX1" fmla="*/ 194659 w 195645"/>
                    <a:gd name="connsiteY1" fmla="*/ 525184 h 525184"/>
                    <a:gd name="connsiteX2" fmla="*/ 0 w 195645"/>
                    <a:gd name="connsiteY2" fmla="*/ 419435 h 525184"/>
                    <a:gd name="connsiteX3" fmla="*/ 531 w 195645"/>
                    <a:gd name="connsiteY3" fmla="*/ 0 h 525184"/>
                    <a:gd name="connsiteX4" fmla="*/ 195645 w 195645"/>
                    <a:gd name="connsiteY4" fmla="*/ 107798 h 525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645" h="525184">
                      <a:moveTo>
                        <a:pt x="195645" y="107798"/>
                      </a:moveTo>
                      <a:lnTo>
                        <a:pt x="194659" y="525184"/>
                      </a:lnTo>
                      <a:lnTo>
                        <a:pt x="0" y="419435"/>
                      </a:lnTo>
                      <a:lnTo>
                        <a:pt x="531" y="0"/>
                      </a:lnTo>
                      <a:lnTo>
                        <a:pt x="195645" y="107798"/>
                      </a:lnTo>
                      <a:close/>
                    </a:path>
                  </a:pathLst>
                </a:custGeom>
                <a:solidFill>
                  <a:srgbClr val="EBEBEB"/>
                </a:solidFill>
                <a:ln w="7580" cap="flat">
                  <a:noFill/>
                  <a:prstDash val="solid"/>
                  <a:miter/>
                </a:ln>
              </p:spPr>
              <p:txBody>
                <a:bodyPr rtlCol="0" anchor="ctr"/>
                <a:lstStyle/>
                <a:p>
                  <a:endParaRPr lang="en-US"/>
                </a:p>
              </p:txBody>
            </p:sp>
            <p:sp>
              <p:nvSpPr>
                <p:cNvPr id="776" name="Freeform: Shape 327">
                  <a:extLst>
                    <a:ext uri="{FF2B5EF4-FFF2-40B4-BE49-F238E27FC236}">
                      <a16:creationId xmlns:a16="http://schemas.microsoft.com/office/drawing/2014/main" id="{96CAB056-3365-5A4C-A60C-F2F42E8C839E}"/>
                    </a:ext>
                  </a:extLst>
                </p:cNvPr>
                <p:cNvSpPr/>
                <p:nvPr/>
              </p:nvSpPr>
              <p:spPr>
                <a:xfrm>
                  <a:off x="7353498" y="3906368"/>
                  <a:ext cx="195720" cy="527763"/>
                </a:xfrm>
                <a:custGeom>
                  <a:avLst/>
                  <a:gdLst>
                    <a:gd name="connsiteX0" fmla="*/ 0 w 195720"/>
                    <a:gd name="connsiteY0" fmla="*/ 108329 h 527763"/>
                    <a:gd name="connsiteX1" fmla="*/ 531 w 195720"/>
                    <a:gd name="connsiteY1" fmla="*/ 527764 h 527763"/>
                    <a:gd name="connsiteX2" fmla="*/ 195721 w 195720"/>
                    <a:gd name="connsiteY2" fmla="*/ 418979 h 527763"/>
                    <a:gd name="connsiteX3" fmla="*/ 195190 w 195720"/>
                    <a:gd name="connsiteY3" fmla="*/ 0 h 527763"/>
                    <a:gd name="connsiteX4" fmla="*/ 0 w 195720"/>
                    <a:gd name="connsiteY4" fmla="*/ 108329 h 527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720" h="527763">
                      <a:moveTo>
                        <a:pt x="0" y="108329"/>
                      </a:moveTo>
                      <a:lnTo>
                        <a:pt x="531" y="527764"/>
                      </a:lnTo>
                      <a:lnTo>
                        <a:pt x="195721" y="418979"/>
                      </a:lnTo>
                      <a:lnTo>
                        <a:pt x="195190" y="0"/>
                      </a:lnTo>
                      <a:lnTo>
                        <a:pt x="0" y="108329"/>
                      </a:lnTo>
                      <a:close/>
                    </a:path>
                  </a:pathLst>
                </a:custGeom>
                <a:solidFill>
                  <a:srgbClr val="CDCDD0"/>
                </a:solidFill>
                <a:ln w="7580" cap="flat">
                  <a:noFill/>
                  <a:prstDash val="solid"/>
                  <a:miter/>
                </a:ln>
              </p:spPr>
              <p:txBody>
                <a:bodyPr rtlCol="0" anchor="ctr"/>
                <a:lstStyle/>
                <a:p>
                  <a:endParaRPr lang="en-US"/>
                </a:p>
              </p:txBody>
            </p:sp>
            <p:sp>
              <p:nvSpPr>
                <p:cNvPr id="777" name="Freeform: Shape 328">
                  <a:extLst>
                    <a:ext uri="{FF2B5EF4-FFF2-40B4-BE49-F238E27FC236}">
                      <a16:creationId xmlns:a16="http://schemas.microsoft.com/office/drawing/2014/main" id="{EFD48229-E073-8346-9E8D-5976736DFE32}"/>
                    </a:ext>
                  </a:extLst>
                </p:cNvPr>
                <p:cNvSpPr/>
                <p:nvPr/>
              </p:nvSpPr>
              <p:spPr>
                <a:xfrm>
                  <a:off x="7159901" y="3800542"/>
                  <a:ext cx="388786" cy="215141"/>
                </a:xfrm>
                <a:custGeom>
                  <a:avLst/>
                  <a:gdLst>
                    <a:gd name="connsiteX0" fmla="*/ 388787 w 388786"/>
                    <a:gd name="connsiteY0" fmla="*/ 105826 h 215141"/>
                    <a:gd name="connsiteX1" fmla="*/ 193597 w 388786"/>
                    <a:gd name="connsiteY1" fmla="*/ 215141 h 215141"/>
                    <a:gd name="connsiteX2" fmla="*/ 0 w 388786"/>
                    <a:gd name="connsiteY2" fmla="*/ 108329 h 215141"/>
                    <a:gd name="connsiteX3" fmla="*/ 195190 w 388786"/>
                    <a:gd name="connsiteY3" fmla="*/ 0 h 215141"/>
                    <a:gd name="connsiteX4" fmla="*/ 388787 w 388786"/>
                    <a:gd name="connsiteY4" fmla="*/ 105826 h 215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8786" h="215141">
                      <a:moveTo>
                        <a:pt x="388787" y="105826"/>
                      </a:moveTo>
                      <a:lnTo>
                        <a:pt x="193597" y="215141"/>
                      </a:lnTo>
                      <a:lnTo>
                        <a:pt x="0" y="108329"/>
                      </a:lnTo>
                      <a:lnTo>
                        <a:pt x="195190" y="0"/>
                      </a:lnTo>
                      <a:lnTo>
                        <a:pt x="388787" y="105826"/>
                      </a:lnTo>
                      <a:close/>
                    </a:path>
                  </a:pathLst>
                </a:custGeom>
                <a:solidFill>
                  <a:srgbClr val="CDCDD0"/>
                </a:solidFill>
                <a:ln w="7580" cap="flat">
                  <a:noFill/>
                  <a:prstDash val="solid"/>
                  <a:miter/>
                </a:ln>
              </p:spPr>
              <p:txBody>
                <a:bodyPr rtlCol="0" anchor="ctr"/>
                <a:lstStyle/>
                <a:p>
                  <a:endParaRPr lang="en-US"/>
                </a:p>
              </p:txBody>
            </p:sp>
            <p:sp>
              <p:nvSpPr>
                <p:cNvPr id="778" name="Freeform: Shape 329">
                  <a:extLst>
                    <a:ext uri="{FF2B5EF4-FFF2-40B4-BE49-F238E27FC236}">
                      <a16:creationId xmlns:a16="http://schemas.microsoft.com/office/drawing/2014/main" id="{B86A3B97-C909-6343-98A0-444A551945F6}"/>
                    </a:ext>
                  </a:extLst>
                </p:cNvPr>
                <p:cNvSpPr/>
                <p:nvPr/>
              </p:nvSpPr>
              <p:spPr>
                <a:xfrm>
                  <a:off x="7172646" y="3938078"/>
                  <a:ext cx="165528" cy="130252"/>
                </a:xfrm>
                <a:custGeom>
                  <a:avLst/>
                  <a:gdLst>
                    <a:gd name="connsiteX0" fmla="*/ 165528 w 165528"/>
                    <a:gd name="connsiteY0" fmla="*/ 94523 h 130252"/>
                    <a:gd name="connsiteX1" fmla="*/ 165528 w 165528"/>
                    <a:gd name="connsiteY1" fmla="*/ 130253 h 130252"/>
                    <a:gd name="connsiteX2" fmla="*/ 0 w 165528"/>
                    <a:gd name="connsiteY2" fmla="*/ 35730 h 130252"/>
                    <a:gd name="connsiteX3" fmla="*/ 0 w 165528"/>
                    <a:gd name="connsiteY3" fmla="*/ 0 h 130252"/>
                    <a:gd name="connsiteX4" fmla="*/ 165528 w 165528"/>
                    <a:gd name="connsiteY4" fmla="*/ 94523 h 1302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528" h="130252">
                      <a:moveTo>
                        <a:pt x="165528" y="94523"/>
                      </a:moveTo>
                      <a:lnTo>
                        <a:pt x="165528" y="130253"/>
                      </a:lnTo>
                      <a:lnTo>
                        <a:pt x="0" y="35730"/>
                      </a:lnTo>
                      <a:lnTo>
                        <a:pt x="0" y="0"/>
                      </a:lnTo>
                      <a:lnTo>
                        <a:pt x="165528" y="94523"/>
                      </a:lnTo>
                      <a:close/>
                    </a:path>
                  </a:pathLst>
                </a:custGeom>
                <a:solidFill>
                  <a:srgbClr val="0078D4"/>
                </a:solidFill>
                <a:ln w="7580" cap="flat">
                  <a:noFill/>
                  <a:prstDash val="solid"/>
                  <a:miter/>
                </a:ln>
              </p:spPr>
              <p:txBody>
                <a:bodyPr rtlCol="0" anchor="ctr"/>
                <a:lstStyle/>
                <a:p>
                  <a:endParaRPr lang="en-US"/>
                </a:p>
              </p:txBody>
            </p:sp>
            <p:sp>
              <p:nvSpPr>
                <p:cNvPr id="779" name="Freeform: Shape 330">
                  <a:extLst>
                    <a:ext uri="{FF2B5EF4-FFF2-40B4-BE49-F238E27FC236}">
                      <a16:creationId xmlns:a16="http://schemas.microsoft.com/office/drawing/2014/main" id="{B672C3B1-CAE9-4440-9674-EDF6BB8A02E5}"/>
                    </a:ext>
                  </a:extLst>
                </p:cNvPr>
                <p:cNvSpPr/>
                <p:nvPr/>
              </p:nvSpPr>
              <p:spPr>
                <a:xfrm>
                  <a:off x="7172646" y="3980484"/>
                  <a:ext cx="165528" cy="130784"/>
                </a:xfrm>
                <a:custGeom>
                  <a:avLst/>
                  <a:gdLst>
                    <a:gd name="connsiteX0" fmla="*/ 165528 w 165528"/>
                    <a:gd name="connsiteY0" fmla="*/ 94523 h 130784"/>
                    <a:gd name="connsiteX1" fmla="*/ 165528 w 165528"/>
                    <a:gd name="connsiteY1" fmla="*/ 130784 h 130784"/>
                    <a:gd name="connsiteX2" fmla="*/ 0 w 165528"/>
                    <a:gd name="connsiteY2" fmla="*/ 35730 h 130784"/>
                    <a:gd name="connsiteX3" fmla="*/ 0 w 165528"/>
                    <a:gd name="connsiteY3" fmla="*/ 0 h 130784"/>
                    <a:gd name="connsiteX4" fmla="*/ 165528 w 165528"/>
                    <a:gd name="connsiteY4" fmla="*/ 94523 h 1307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528" h="130784">
                      <a:moveTo>
                        <a:pt x="165528" y="94523"/>
                      </a:moveTo>
                      <a:lnTo>
                        <a:pt x="165528" y="130784"/>
                      </a:lnTo>
                      <a:lnTo>
                        <a:pt x="0" y="35730"/>
                      </a:lnTo>
                      <a:lnTo>
                        <a:pt x="0" y="0"/>
                      </a:lnTo>
                      <a:lnTo>
                        <a:pt x="165528" y="94523"/>
                      </a:lnTo>
                      <a:close/>
                    </a:path>
                  </a:pathLst>
                </a:custGeom>
                <a:solidFill>
                  <a:srgbClr val="0078D4"/>
                </a:solidFill>
                <a:ln w="7580" cap="flat">
                  <a:noFill/>
                  <a:prstDash val="solid"/>
                  <a:miter/>
                </a:ln>
              </p:spPr>
              <p:txBody>
                <a:bodyPr rtlCol="0" anchor="ctr"/>
                <a:lstStyle/>
                <a:p>
                  <a:endParaRPr lang="en-US"/>
                </a:p>
              </p:txBody>
            </p:sp>
            <p:sp>
              <p:nvSpPr>
                <p:cNvPr id="780" name="Freeform: Shape 331">
                  <a:extLst>
                    <a:ext uri="{FF2B5EF4-FFF2-40B4-BE49-F238E27FC236}">
                      <a16:creationId xmlns:a16="http://schemas.microsoft.com/office/drawing/2014/main" id="{DBB55582-363C-AB44-9F45-4A43579C8DA5}"/>
                    </a:ext>
                  </a:extLst>
                </p:cNvPr>
                <p:cNvSpPr/>
                <p:nvPr/>
              </p:nvSpPr>
              <p:spPr>
                <a:xfrm>
                  <a:off x="7172646" y="4023800"/>
                  <a:ext cx="165528" cy="130329"/>
                </a:xfrm>
                <a:custGeom>
                  <a:avLst/>
                  <a:gdLst>
                    <a:gd name="connsiteX0" fmla="*/ 165528 w 165528"/>
                    <a:gd name="connsiteY0" fmla="*/ 94598 h 130329"/>
                    <a:gd name="connsiteX1" fmla="*/ 165528 w 165528"/>
                    <a:gd name="connsiteY1" fmla="*/ 130329 h 130329"/>
                    <a:gd name="connsiteX2" fmla="*/ 0 w 165528"/>
                    <a:gd name="connsiteY2" fmla="*/ 35275 h 130329"/>
                    <a:gd name="connsiteX3" fmla="*/ 0 w 165528"/>
                    <a:gd name="connsiteY3" fmla="*/ 0 h 130329"/>
                    <a:gd name="connsiteX4" fmla="*/ 165528 w 165528"/>
                    <a:gd name="connsiteY4" fmla="*/ 94598 h 130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528" h="130329">
                      <a:moveTo>
                        <a:pt x="165528" y="94598"/>
                      </a:moveTo>
                      <a:lnTo>
                        <a:pt x="165528" y="130329"/>
                      </a:lnTo>
                      <a:lnTo>
                        <a:pt x="0" y="35275"/>
                      </a:lnTo>
                      <a:lnTo>
                        <a:pt x="0" y="0"/>
                      </a:lnTo>
                      <a:lnTo>
                        <a:pt x="165528" y="94598"/>
                      </a:lnTo>
                      <a:close/>
                    </a:path>
                  </a:pathLst>
                </a:custGeom>
                <a:solidFill>
                  <a:srgbClr val="0078D4"/>
                </a:solidFill>
                <a:ln w="7580" cap="flat">
                  <a:noFill/>
                  <a:prstDash val="solid"/>
                  <a:miter/>
                </a:ln>
              </p:spPr>
              <p:txBody>
                <a:bodyPr rtlCol="0" anchor="ctr"/>
                <a:lstStyle/>
                <a:p>
                  <a:endParaRPr lang="en-US"/>
                </a:p>
              </p:txBody>
            </p:sp>
            <p:sp>
              <p:nvSpPr>
                <p:cNvPr id="781" name="Freeform: Shape 332">
                  <a:extLst>
                    <a:ext uri="{FF2B5EF4-FFF2-40B4-BE49-F238E27FC236}">
                      <a16:creationId xmlns:a16="http://schemas.microsoft.com/office/drawing/2014/main" id="{2044905B-8698-534A-BDCF-59F89B9EF953}"/>
                    </a:ext>
                  </a:extLst>
                </p:cNvPr>
                <p:cNvSpPr/>
                <p:nvPr/>
              </p:nvSpPr>
              <p:spPr>
                <a:xfrm>
                  <a:off x="7172646" y="4067269"/>
                  <a:ext cx="165528" cy="130328"/>
                </a:xfrm>
                <a:custGeom>
                  <a:avLst/>
                  <a:gdLst>
                    <a:gd name="connsiteX0" fmla="*/ 165528 w 165528"/>
                    <a:gd name="connsiteY0" fmla="*/ 94598 h 130328"/>
                    <a:gd name="connsiteX1" fmla="*/ 165528 w 165528"/>
                    <a:gd name="connsiteY1" fmla="*/ 130329 h 130328"/>
                    <a:gd name="connsiteX2" fmla="*/ 0 w 165528"/>
                    <a:gd name="connsiteY2" fmla="*/ 35275 h 130328"/>
                    <a:gd name="connsiteX3" fmla="*/ 0 w 165528"/>
                    <a:gd name="connsiteY3" fmla="*/ 0 h 130328"/>
                    <a:gd name="connsiteX4" fmla="*/ 165528 w 165528"/>
                    <a:gd name="connsiteY4" fmla="*/ 94598 h 130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528" h="130328">
                      <a:moveTo>
                        <a:pt x="165528" y="94598"/>
                      </a:moveTo>
                      <a:lnTo>
                        <a:pt x="165528" y="130329"/>
                      </a:lnTo>
                      <a:lnTo>
                        <a:pt x="0" y="35275"/>
                      </a:lnTo>
                      <a:lnTo>
                        <a:pt x="0" y="0"/>
                      </a:lnTo>
                      <a:lnTo>
                        <a:pt x="165528" y="94598"/>
                      </a:lnTo>
                      <a:close/>
                    </a:path>
                  </a:pathLst>
                </a:custGeom>
                <a:solidFill>
                  <a:srgbClr val="0078D4"/>
                </a:solidFill>
                <a:ln w="7580" cap="flat">
                  <a:noFill/>
                  <a:prstDash val="solid"/>
                  <a:miter/>
                </a:ln>
              </p:spPr>
              <p:txBody>
                <a:bodyPr rtlCol="0" anchor="ctr"/>
                <a:lstStyle/>
                <a:p>
                  <a:endParaRPr lang="en-US"/>
                </a:p>
              </p:txBody>
            </p:sp>
            <p:sp>
              <p:nvSpPr>
                <p:cNvPr id="782" name="Freeform: Shape 333">
                  <a:extLst>
                    <a:ext uri="{FF2B5EF4-FFF2-40B4-BE49-F238E27FC236}">
                      <a16:creationId xmlns:a16="http://schemas.microsoft.com/office/drawing/2014/main" id="{E7986FDE-1D00-E345-BAEE-2F7A539E2D75}"/>
                    </a:ext>
                  </a:extLst>
                </p:cNvPr>
                <p:cNvSpPr/>
                <p:nvPr/>
              </p:nvSpPr>
              <p:spPr>
                <a:xfrm>
                  <a:off x="7172646" y="4110206"/>
                  <a:ext cx="165528" cy="130784"/>
                </a:xfrm>
                <a:custGeom>
                  <a:avLst/>
                  <a:gdLst>
                    <a:gd name="connsiteX0" fmla="*/ 165528 w 165528"/>
                    <a:gd name="connsiteY0" fmla="*/ 94523 h 130784"/>
                    <a:gd name="connsiteX1" fmla="*/ 165528 w 165528"/>
                    <a:gd name="connsiteY1" fmla="*/ 130784 h 130784"/>
                    <a:gd name="connsiteX2" fmla="*/ 0 w 165528"/>
                    <a:gd name="connsiteY2" fmla="*/ 35730 h 130784"/>
                    <a:gd name="connsiteX3" fmla="*/ 0 w 165528"/>
                    <a:gd name="connsiteY3" fmla="*/ 0 h 130784"/>
                    <a:gd name="connsiteX4" fmla="*/ 165528 w 165528"/>
                    <a:gd name="connsiteY4" fmla="*/ 94523 h 1307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528" h="130784">
                      <a:moveTo>
                        <a:pt x="165528" y="94523"/>
                      </a:moveTo>
                      <a:lnTo>
                        <a:pt x="165528" y="130784"/>
                      </a:lnTo>
                      <a:lnTo>
                        <a:pt x="0" y="35730"/>
                      </a:lnTo>
                      <a:lnTo>
                        <a:pt x="0" y="0"/>
                      </a:lnTo>
                      <a:lnTo>
                        <a:pt x="165528" y="94523"/>
                      </a:lnTo>
                      <a:close/>
                    </a:path>
                  </a:pathLst>
                </a:custGeom>
                <a:solidFill>
                  <a:srgbClr val="0078D4"/>
                </a:solidFill>
                <a:ln w="7580" cap="flat">
                  <a:noFill/>
                  <a:prstDash val="solid"/>
                  <a:miter/>
                </a:ln>
              </p:spPr>
              <p:txBody>
                <a:bodyPr rtlCol="0" anchor="ctr"/>
                <a:lstStyle/>
                <a:p>
                  <a:endParaRPr lang="en-US"/>
                </a:p>
              </p:txBody>
            </p:sp>
            <p:sp>
              <p:nvSpPr>
                <p:cNvPr id="783" name="Freeform: Shape 334">
                  <a:extLst>
                    <a:ext uri="{FF2B5EF4-FFF2-40B4-BE49-F238E27FC236}">
                      <a16:creationId xmlns:a16="http://schemas.microsoft.com/office/drawing/2014/main" id="{4FB2CA7C-40D5-F540-9B00-57B7B4EA2D94}"/>
                    </a:ext>
                  </a:extLst>
                </p:cNvPr>
                <p:cNvSpPr/>
                <p:nvPr/>
              </p:nvSpPr>
              <p:spPr>
                <a:xfrm>
                  <a:off x="7172646" y="4153674"/>
                  <a:ext cx="165528" cy="130253"/>
                </a:xfrm>
                <a:custGeom>
                  <a:avLst/>
                  <a:gdLst>
                    <a:gd name="connsiteX0" fmla="*/ 165528 w 165528"/>
                    <a:gd name="connsiteY0" fmla="*/ 94523 h 130253"/>
                    <a:gd name="connsiteX1" fmla="*/ 165528 w 165528"/>
                    <a:gd name="connsiteY1" fmla="*/ 130253 h 130253"/>
                    <a:gd name="connsiteX2" fmla="*/ 0 w 165528"/>
                    <a:gd name="connsiteY2" fmla="*/ 35731 h 130253"/>
                    <a:gd name="connsiteX3" fmla="*/ 0 w 165528"/>
                    <a:gd name="connsiteY3" fmla="*/ 0 h 130253"/>
                    <a:gd name="connsiteX4" fmla="*/ 165528 w 165528"/>
                    <a:gd name="connsiteY4" fmla="*/ 94523 h 1302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528" h="130253">
                      <a:moveTo>
                        <a:pt x="165528" y="94523"/>
                      </a:moveTo>
                      <a:lnTo>
                        <a:pt x="165528" y="130253"/>
                      </a:lnTo>
                      <a:lnTo>
                        <a:pt x="0" y="35731"/>
                      </a:lnTo>
                      <a:lnTo>
                        <a:pt x="0" y="0"/>
                      </a:lnTo>
                      <a:lnTo>
                        <a:pt x="165528" y="94523"/>
                      </a:lnTo>
                      <a:close/>
                    </a:path>
                  </a:pathLst>
                </a:custGeom>
                <a:solidFill>
                  <a:srgbClr val="0078D4"/>
                </a:solidFill>
                <a:ln w="7580" cap="flat">
                  <a:noFill/>
                  <a:prstDash val="solid"/>
                  <a:miter/>
                </a:ln>
              </p:spPr>
              <p:txBody>
                <a:bodyPr rtlCol="0" anchor="ctr"/>
                <a:lstStyle/>
                <a:p>
                  <a:endParaRPr lang="en-US"/>
                </a:p>
              </p:txBody>
            </p:sp>
            <p:sp>
              <p:nvSpPr>
                <p:cNvPr id="784" name="Freeform: Shape 335">
                  <a:extLst>
                    <a:ext uri="{FF2B5EF4-FFF2-40B4-BE49-F238E27FC236}">
                      <a16:creationId xmlns:a16="http://schemas.microsoft.com/office/drawing/2014/main" id="{D68A857B-F496-FF44-AAE6-DBDFB40B672F}"/>
                    </a:ext>
                  </a:extLst>
                </p:cNvPr>
                <p:cNvSpPr/>
                <p:nvPr/>
              </p:nvSpPr>
              <p:spPr>
                <a:xfrm>
                  <a:off x="7172646" y="4196991"/>
                  <a:ext cx="165528" cy="130328"/>
                </a:xfrm>
                <a:custGeom>
                  <a:avLst/>
                  <a:gdLst>
                    <a:gd name="connsiteX0" fmla="*/ 165528 w 165528"/>
                    <a:gd name="connsiteY0" fmla="*/ 94598 h 130328"/>
                    <a:gd name="connsiteX1" fmla="*/ 165528 w 165528"/>
                    <a:gd name="connsiteY1" fmla="*/ 130329 h 130328"/>
                    <a:gd name="connsiteX2" fmla="*/ 0 w 165528"/>
                    <a:gd name="connsiteY2" fmla="*/ 35275 h 130328"/>
                    <a:gd name="connsiteX3" fmla="*/ 0 w 165528"/>
                    <a:gd name="connsiteY3" fmla="*/ 0 h 130328"/>
                    <a:gd name="connsiteX4" fmla="*/ 165528 w 165528"/>
                    <a:gd name="connsiteY4" fmla="*/ 94598 h 130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528" h="130328">
                      <a:moveTo>
                        <a:pt x="165528" y="94598"/>
                      </a:moveTo>
                      <a:lnTo>
                        <a:pt x="165528" y="130329"/>
                      </a:lnTo>
                      <a:lnTo>
                        <a:pt x="0" y="35275"/>
                      </a:lnTo>
                      <a:lnTo>
                        <a:pt x="0" y="0"/>
                      </a:lnTo>
                      <a:lnTo>
                        <a:pt x="165528" y="94598"/>
                      </a:lnTo>
                      <a:close/>
                    </a:path>
                  </a:pathLst>
                </a:custGeom>
                <a:solidFill>
                  <a:srgbClr val="0078D4"/>
                </a:solidFill>
                <a:ln w="7580" cap="flat">
                  <a:noFill/>
                  <a:prstDash val="solid"/>
                  <a:miter/>
                </a:ln>
              </p:spPr>
              <p:txBody>
                <a:bodyPr rtlCol="0" anchor="ctr"/>
                <a:lstStyle/>
                <a:p>
                  <a:endParaRPr lang="en-US"/>
                </a:p>
              </p:txBody>
            </p:sp>
            <p:sp>
              <p:nvSpPr>
                <p:cNvPr id="785" name="Freeform: Shape 336">
                  <a:extLst>
                    <a:ext uri="{FF2B5EF4-FFF2-40B4-BE49-F238E27FC236}">
                      <a16:creationId xmlns:a16="http://schemas.microsoft.com/office/drawing/2014/main" id="{D990B579-3894-F045-A7B5-D27EF1E4E00D}"/>
                    </a:ext>
                  </a:extLst>
                </p:cNvPr>
                <p:cNvSpPr/>
                <p:nvPr/>
              </p:nvSpPr>
              <p:spPr>
                <a:xfrm>
                  <a:off x="7172646" y="4240459"/>
                  <a:ext cx="165528" cy="130329"/>
                </a:xfrm>
                <a:custGeom>
                  <a:avLst/>
                  <a:gdLst>
                    <a:gd name="connsiteX0" fmla="*/ 165528 w 165528"/>
                    <a:gd name="connsiteY0" fmla="*/ 94068 h 130329"/>
                    <a:gd name="connsiteX1" fmla="*/ 165528 w 165528"/>
                    <a:gd name="connsiteY1" fmla="*/ 130329 h 130329"/>
                    <a:gd name="connsiteX2" fmla="*/ 0 w 165528"/>
                    <a:gd name="connsiteY2" fmla="*/ 35275 h 130329"/>
                    <a:gd name="connsiteX3" fmla="*/ 0 w 165528"/>
                    <a:gd name="connsiteY3" fmla="*/ 0 h 130329"/>
                    <a:gd name="connsiteX4" fmla="*/ 165528 w 165528"/>
                    <a:gd name="connsiteY4" fmla="*/ 94068 h 130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528" h="130329">
                      <a:moveTo>
                        <a:pt x="165528" y="94068"/>
                      </a:moveTo>
                      <a:lnTo>
                        <a:pt x="165528" y="130329"/>
                      </a:lnTo>
                      <a:lnTo>
                        <a:pt x="0" y="35275"/>
                      </a:lnTo>
                      <a:lnTo>
                        <a:pt x="0" y="0"/>
                      </a:lnTo>
                      <a:lnTo>
                        <a:pt x="165528" y="94068"/>
                      </a:lnTo>
                      <a:close/>
                    </a:path>
                  </a:pathLst>
                </a:custGeom>
                <a:solidFill>
                  <a:srgbClr val="0078D4"/>
                </a:solidFill>
                <a:ln w="7580" cap="flat">
                  <a:noFill/>
                  <a:prstDash val="solid"/>
                  <a:miter/>
                </a:ln>
              </p:spPr>
              <p:txBody>
                <a:bodyPr rtlCol="0" anchor="ctr"/>
                <a:lstStyle/>
                <a:p>
                  <a:endParaRPr lang="en-US"/>
                </a:p>
              </p:txBody>
            </p:sp>
            <p:sp>
              <p:nvSpPr>
                <p:cNvPr id="786" name="Freeform: Shape 337">
                  <a:extLst>
                    <a:ext uri="{FF2B5EF4-FFF2-40B4-BE49-F238E27FC236}">
                      <a16:creationId xmlns:a16="http://schemas.microsoft.com/office/drawing/2014/main" id="{5DDC1959-F114-1A49-9616-6EF7A7DA219C}"/>
                    </a:ext>
                  </a:extLst>
                </p:cNvPr>
                <p:cNvSpPr/>
                <p:nvPr/>
              </p:nvSpPr>
              <p:spPr>
                <a:xfrm>
                  <a:off x="7368822" y="3935953"/>
                  <a:ext cx="164997" cy="130328"/>
                </a:xfrm>
                <a:custGeom>
                  <a:avLst/>
                  <a:gdLst>
                    <a:gd name="connsiteX0" fmla="*/ 0 w 164997"/>
                    <a:gd name="connsiteY0" fmla="*/ 94598 h 130328"/>
                    <a:gd name="connsiteX1" fmla="*/ 0 w 164997"/>
                    <a:gd name="connsiteY1" fmla="*/ 130329 h 130328"/>
                    <a:gd name="connsiteX2" fmla="*/ 164997 w 164997"/>
                    <a:gd name="connsiteY2" fmla="*/ 35275 h 130328"/>
                    <a:gd name="connsiteX3" fmla="*/ 164997 w 164997"/>
                    <a:gd name="connsiteY3" fmla="*/ 0 h 130328"/>
                    <a:gd name="connsiteX4" fmla="*/ 0 w 164997"/>
                    <a:gd name="connsiteY4" fmla="*/ 94598 h 130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997" h="130328">
                      <a:moveTo>
                        <a:pt x="0" y="94598"/>
                      </a:moveTo>
                      <a:lnTo>
                        <a:pt x="0" y="130329"/>
                      </a:lnTo>
                      <a:lnTo>
                        <a:pt x="164997" y="35275"/>
                      </a:lnTo>
                      <a:lnTo>
                        <a:pt x="164997" y="0"/>
                      </a:lnTo>
                      <a:lnTo>
                        <a:pt x="0" y="94598"/>
                      </a:lnTo>
                      <a:close/>
                    </a:path>
                  </a:pathLst>
                </a:custGeom>
                <a:solidFill>
                  <a:srgbClr val="0078D4"/>
                </a:solidFill>
                <a:ln w="7580" cap="flat">
                  <a:noFill/>
                  <a:prstDash val="solid"/>
                  <a:miter/>
                </a:ln>
              </p:spPr>
              <p:txBody>
                <a:bodyPr rtlCol="0" anchor="ctr"/>
                <a:lstStyle/>
                <a:p>
                  <a:endParaRPr lang="en-US"/>
                </a:p>
              </p:txBody>
            </p:sp>
            <p:sp>
              <p:nvSpPr>
                <p:cNvPr id="787" name="Freeform: Shape 338">
                  <a:extLst>
                    <a:ext uri="{FF2B5EF4-FFF2-40B4-BE49-F238E27FC236}">
                      <a16:creationId xmlns:a16="http://schemas.microsoft.com/office/drawing/2014/main" id="{9F8A65CE-9EA2-E844-9823-BE42D2CA5F11}"/>
                    </a:ext>
                  </a:extLst>
                </p:cNvPr>
                <p:cNvSpPr/>
                <p:nvPr/>
              </p:nvSpPr>
              <p:spPr>
                <a:xfrm>
                  <a:off x="7368822" y="3978891"/>
                  <a:ext cx="164997" cy="130328"/>
                </a:xfrm>
                <a:custGeom>
                  <a:avLst/>
                  <a:gdLst>
                    <a:gd name="connsiteX0" fmla="*/ 0 w 164997"/>
                    <a:gd name="connsiteY0" fmla="*/ 94598 h 130328"/>
                    <a:gd name="connsiteX1" fmla="*/ 0 w 164997"/>
                    <a:gd name="connsiteY1" fmla="*/ 130329 h 130328"/>
                    <a:gd name="connsiteX2" fmla="*/ 164997 w 164997"/>
                    <a:gd name="connsiteY2" fmla="*/ 35275 h 130328"/>
                    <a:gd name="connsiteX3" fmla="*/ 164997 w 164997"/>
                    <a:gd name="connsiteY3" fmla="*/ 0 h 130328"/>
                    <a:gd name="connsiteX4" fmla="*/ 0 w 164997"/>
                    <a:gd name="connsiteY4" fmla="*/ 94598 h 130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997" h="130328">
                      <a:moveTo>
                        <a:pt x="0" y="94598"/>
                      </a:moveTo>
                      <a:lnTo>
                        <a:pt x="0" y="130329"/>
                      </a:lnTo>
                      <a:lnTo>
                        <a:pt x="164997" y="35275"/>
                      </a:lnTo>
                      <a:lnTo>
                        <a:pt x="164997" y="0"/>
                      </a:lnTo>
                      <a:lnTo>
                        <a:pt x="0" y="94598"/>
                      </a:lnTo>
                      <a:close/>
                    </a:path>
                  </a:pathLst>
                </a:custGeom>
                <a:solidFill>
                  <a:srgbClr val="0078D4"/>
                </a:solidFill>
                <a:ln w="7580" cap="flat">
                  <a:noFill/>
                  <a:prstDash val="solid"/>
                  <a:miter/>
                </a:ln>
              </p:spPr>
              <p:txBody>
                <a:bodyPr rtlCol="0" anchor="ctr"/>
                <a:lstStyle/>
                <a:p>
                  <a:endParaRPr lang="en-US"/>
                </a:p>
              </p:txBody>
            </p:sp>
            <p:sp>
              <p:nvSpPr>
                <p:cNvPr id="788" name="Freeform: Shape 339">
                  <a:extLst>
                    <a:ext uri="{FF2B5EF4-FFF2-40B4-BE49-F238E27FC236}">
                      <a16:creationId xmlns:a16="http://schemas.microsoft.com/office/drawing/2014/main" id="{AF879BE2-B523-1B42-AF41-3FAFCCAC028F}"/>
                    </a:ext>
                  </a:extLst>
                </p:cNvPr>
                <p:cNvSpPr/>
                <p:nvPr/>
              </p:nvSpPr>
              <p:spPr>
                <a:xfrm>
                  <a:off x="7368822" y="4021828"/>
                  <a:ext cx="164997" cy="130252"/>
                </a:xfrm>
                <a:custGeom>
                  <a:avLst/>
                  <a:gdLst>
                    <a:gd name="connsiteX0" fmla="*/ 0 w 164997"/>
                    <a:gd name="connsiteY0" fmla="*/ 94523 h 130252"/>
                    <a:gd name="connsiteX1" fmla="*/ 0 w 164997"/>
                    <a:gd name="connsiteY1" fmla="*/ 130253 h 130252"/>
                    <a:gd name="connsiteX2" fmla="*/ 164997 w 164997"/>
                    <a:gd name="connsiteY2" fmla="*/ 35730 h 130252"/>
                    <a:gd name="connsiteX3" fmla="*/ 164997 w 164997"/>
                    <a:gd name="connsiteY3" fmla="*/ 0 h 130252"/>
                    <a:gd name="connsiteX4" fmla="*/ 0 w 164997"/>
                    <a:gd name="connsiteY4" fmla="*/ 94523 h 1302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997" h="130252">
                      <a:moveTo>
                        <a:pt x="0" y="94523"/>
                      </a:moveTo>
                      <a:lnTo>
                        <a:pt x="0" y="130253"/>
                      </a:lnTo>
                      <a:lnTo>
                        <a:pt x="164997" y="35730"/>
                      </a:lnTo>
                      <a:lnTo>
                        <a:pt x="164997" y="0"/>
                      </a:lnTo>
                      <a:lnTo>
                        <a:pt x="0" y="94523"/>
                      </a:lnTo>
                      <a:close/>
                    </a:path>
                  </a:pathLst>
                </a:custGeom>
                <a:solidFill>
                  <a:srgbClr val="0078D4"/>
                </a:solidFill>
                <a:ln w="7580" cap="flat">
                  <a:noFill/>
                  <a:prstDash val="solid"/>
                  <a:miter/>
                </a:ln>
              </p:spPr>
              <p:txBody>
                <a:bodyPr rtlCol="0" anchor="ctr"/>
                <a:lstStyle/>
                <a:p>
                  <a:endParaRPr lang="en-US"/>
                </a:p>
              </p:txBody>
            </p:sp>
            <p:sp>
              <p:nvSpPr>
                <p:cNvPr id="789" name="Freeform: Shape 340">
                  <a:extLst>
                    <a:ext uri="{FF2B5EF4-FFF2-40B4-BE49-F238E27FC236}">
                      <a16:creationId xmlns:a16="http://schemas.microsoft.com/office/drawing/2014/main" id="{685E21F3-1B2C-8C4A-893A-F521D6D15BB0}"/>
                    </a:ext>
                  </a:extLst>
                </p:cNvPr>
                <p:cNvSpPr/>
                <p:nvPr/>
              </p:nvSpPr>
              <p:spPr>
                <a:xfrm>
                  <a:off x="7368822" y="4065220"/>
                  <a:ext cx="164997" cy="130328"/>
                </a:xfrm>
                <a:custGeom>
                  <a:avLst/>
                  <a:gdLst>
                    <a:gd name="connsiteX0" fmla="*/ 0 w 164997"/>
                    <a:gd name="connsiteY0" fmla="*/ 94598 h 130328"/>
                    <a:gd name="connsiteX1" fmla="*/ 0 w 164997"/>
                    <a:gd name="connsiteY1" fmla="*/ 130329 h 130328"/>
                    <a:gd name="connsiteX2" fmla="*/ 164997 w 164997"/>
                    <a:gd name="connsiteY2" fmla="*/ 35275 h 130328"/>
                    <a:gd name="connsiteX3" fmla="*/ 164997 w 164997"/>
                    <a:gd name="connsiteY3" fmla="*/ 0 h 130328"/>
                    <a:gd name="connsiteX4" fmla="*/ 0 w 164997"/>
                    <a:gd name="connsiteY4" fmla="*/ 94598 h 130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997" h="130328">
                      <a:moveTo>
                        <a:pt x="0" y="94598"/>
                      </a:moveTo>
                      <a:lnTo>
                        <a:pt x="0" y="130329"/>
                      </a:lnTo>
                      <a:lnTo>
                        <a:pt x="164997" y="35275"/>
                      </a:lnTo>
                      <a:lnTo>
                        <a:pt x="164997" y="0"/>
                      </a:lnTo>
                      <a:lnTo>
                        <a:pt x="0" y="94598"/>
                      </a:lnTo>
                      <a:close/>
                    </a:path>
                  </a:pathLst>
                </a:custGeom>
                <a:solidFill>
                  <a:srgbClr val="0078D4"/>
                </a:solidFill>
                <a:ln w="7580" cap="flat">
                  <a:noFill/>
                  <a:prstDash val="solid"/>
                  <a:miter/>
                </a:ln>
              </p:spPr>
              <p:txBody>
                <a:bodyPr rtlCol="0" anchor="ctr"/>
                <a:lstStyle/>
                <a:p>
                  <a:endParaRPr lang="en-US"/>
                </a:p>
              </p:txBody>
            </p:sp>
            <p:sp>
              <p:nvSpPr>
                <p:cNvPr id="790" name="Freeform: Shape 341">
                  <a:extLst>
                    <a:ext uri="{FF2B5EF4-FFF2-40B4-BE49-F238E27FC236}">
                      <a16:creationId xmlns:a16="http://schemas.microsoft.com/office/drawing/2014/main" id="{6B40B621-4745-7342-A675-8798565E3153}"/>
                    </a:ext>
                  </a:extLst>
                </p:cNvPr>
                <p:cNvSpPr/>
                <p:nvPr/>
              </p:nvSpPr>
              <p:spPr>
                <a:xfrm>
                  <a:off x="7368822" y="4108613"/>
                  <a:ext cx="164997" cy="130328"/>
                </a:xfrm>
                <a:custGeom>
                  <a:avLst/>
                  <a:gdLst>
                    <a:gd name="connsiteX0" fmla="*/ 0 w 164997"/>
                    <a:gd name="connsiteY0" fmla="*/ 94598 h 130328"/>
                    <a:gd name="connsiteX1" fmla="*/ 0 w 164997"/>
                    <a:gd name="connsiteY1" fmla="*/ 130329 h 130328"/>
                    <a:gd name="connsiteX2" fmla="*/ 164997 w 164997"/>
                    <a:gd name="connsiteY2" fmla="*/ 35275 h 130328"/>
                    <a:gd name="connsiteX3" fmla="*/ 164997 w 164997"/>
                    <a:gd name="connsiteY3" fmla="*/ 0 h 130328"/>
                    <a:gd name="connsiteX4" fmla="*/ 0 w 164997"/>
                    <a:gd name="connsiteY4" fmla="*/ 94598 h 130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997" h="130328">
                      <a:moveTo>
                        <a:pt x="0" y="94598"/>
                      </a:moveTo>
                      <a:lnTo>
                        <a:pt x="0" y="130329"/>
                      </a:lnTo>
                      <a:lnTo>
                        <a:pt x="164997" y="35275"/>
                      </a:lnTo>
                      <a:lnTo>
                        <a:pt x="164997" y="0"/>
                      </a:lnTo>
                      <a:lnTo>
                        <a:pt x="0" y="94598"/>
                      </a:lnTo>
                      <a:close/>
                    </a:path>
                  </a:pathLst>
                </a:custGeom>
                <a:solidFill>
                  <a:srgbClr val="0078D4"/>
                </a:solidFill>
                <a:ln w="7580" cap="flat">
                  <a:noFill/>
                  <a:prstDash val="solid"/>
                  <a:miter/>
                </a:ln>
              </p:spPr>
              <p:txBody>
                <a:bodyPr rtlCol="0" anchor="ctr"/>
                <a:lstStyle/>
                <a:p>
                  <a:endParaRPr lang="en-US"/>
                </a:p>
              </p:txBody>
            </p:sp>
            <p:sp>
              <p:nvSpPr>
                <p:cNvPr id="791" name="Freeform: Shape 342">
                  <a:extLst>
                    <a:ext uri="{FF2B5EF4-FFF2-40B4-BE49-F238E27FC236}">
                      <a16:creationId xmlns:a16="http://schemas.microsoft.com/office/drawing/2014/main" id="{7A90E679-C5C3-0645-B439-4F16655D6F77}"/>
                    </a:ext>
                  </a:extLst>
                </p:cNvPr>
                <p:cNvSpPr/>
                <p:nvPr/>
              </p:nvSpPr>
              <p:spPr>
                <a:xfrm>
                  <a:off x="7368822" y="4152081"/>
                  <a:ext cx="164997" cy="130328"/>
                </a:xfrm>
                <a:custGeom>
                  <a:avLst/>
                  <a:gdLst>
                    <a:gd name="connsiteX0" fmla="*/ 0 w 164997"/>
                    <a:gd name="connsiteY0" fmla="*/ 94067 h 130328"/>
                    <a:gd name="connsiteX1" fmla="*/ 0 w 164997"/>
                    <a:gd name="connsiteY1" fmla="*/ 130329 h 130328"/>
                    <a:gd name="connsiteX2" fmla="*/ 164997 w 164997"/>
                    <a:gd name="connsiteY2" fmla="*/ 35275 h 130328"/>
                    <a:gd name="connsiteX3" fmla="*/ 164997 w 164997"/>
                    <a:gd name="connsiteY3" fmla="*/ 0 h 130328"/>
                    <a:gd name="connsiteX4" fmla="*/ 0 w 164997"/>
                    <a:gd name="connsiteY4" fmla="*/ 94067 h 130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997" h="130328">
                      <a:moveTo>
                        <a:pt x="0" y="94067"/>
                      </a:moveTo>
                      <a:lnTo>
                        <a:pt x="0" y="130329"/>
                      </a:lnTo>
                      <a:lnTo>
                        <a:pt x="164997" y="35275"/>
                      </a:lnTo>
                      <a:lnTo>
                        <a:pt x="164997" y="0"/>
                      </a:lnTo>
                      <a:lnTo>
                        <a:pt x="0" y="94067"/>
                      </a:lnTo>
                      <a:close/>
                    </a:path>
                  </a:pathLst>
                </a:custGeom>
                <a:solidFill>
                  <a:srgbClr val="0078D4"/>
                </a:solidFill>
                <a:ln w="7580" cap="flat">
                  <a:noFill/>
                  <a:prstDash val="solid"/>
                  <a:miter/>
                </a:ln>
              </p:spPr>
              <p:txBody>
                <a:bodyPr rtlCol="0" anchor="ctr"/>
                <a:lstStyle/>
                <a:p>
                  <a:endParaRPr lang="en-US"/>
                </a:p>
              </p:txBody>
            </p:sp>
            <p:sp>
              <p:nvSpPr>
                <p:cNvPr id="792" name="Freeform: Shape 343">
                  <a:extLst>
                    <a:ext uri="{FF2B5EF4-FFF2-40B4-BE49-F238E27FC236}">
                      <a16:creationId xmlns:a16="http://schemas.microsoft.com/office/drawing/2014/main" id="{1D0CEA3F-F54F-C54F-89FF-7BADE6C73E08}"/>
                    </a:ext>
                  </a:extLst>
                </p:cNvPr>
                <p:cNvSpPr/>
                <p:nvPr/>
              </p:nvSpPr>
              <p:spPr>
                <a:xfrm>
                  <a:off x="7368822" y="4195018"/>
                  <a:ext cx="164997" cy="130253"/>
                </a:xfrm>
                <a:custGeom>
                  <a:avLst/>
                  <a:gdLst>
                    <a:gd name="connsiteX0" fmla="*/ 0 w 164997"/>
                    <a:gd name="connsiteY0" fmla="*/ 94523 h 130253"/>
                    <a:gd name="connsiteX1" fmla="*/ 0 w 164997"/>
                    <a:gd name="connsiteY1" fmla="*/ 130253 h 130253"/>
                    <a:gd name="connsiteX2" fmla="*/ 164997 w 164997"/>
                    <a:gd name="connsiteY2" fmla="*/ 35730 h 130253"/>
                    <a:gd name="connsiteX3" fmla="*/ 164997 w 164997"/>
                    <a:gd name="connsiteY3" fmla="*/ 0 h 130253"/>
                    <a:gd name="connsiteX4" fmla="*/ 0 w 164997"/>
                    <a:gd name="connsiteY4" fmla="*/ 94523 h 1302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997" h="130253">
                      <a:moveTo>
                        <a:pt x="0" y="94523"/>
                      </a:moveTo>
                      <a:lnTo>
                        <a:pt x="0" y="130253"/>
                      </a:lnTo>
                      <a:lnTo>
                        <a:pt x="164997" y="35730"/>
                      </a:lnTo>
                      <a:lnTo>
                        <a:pt x="164997" y="0"/>
                      </a:lnTo>
                      <a:lnTo>
                        <a:pt x="0" y="94523"/>
                      </a:lnTo>
                      <a:close/>
                    </a:path>
                  </a:pathLst>
                </a:custGeom>
                <a:solidFill>
                  <a:srgbClr val="0078D4"/>
                </a:solidFill>
                <a:ln w="7580" cap="flat">
                  <a:noFill/>
                  <a:prstDash val="solid"/>
                  <a:miter/>
                </a:ln>
              </p:spPr>
              <p:txBody>
                <a:bodyPr rtlCol="0" anchor="ctr"/>
                <a:lstStyle/>
                <a:p>
                  <a:endParaRPr lang="en-US"/>
                </a:p>
              </p:txBody>
            </p:sp>
            <p:sp>
              <p:nvSpPr>
                <p:cNvPr id="793" name="Freeform: Shape 344">
                  <a:extLst>
                    <a:ext uri="{FF2B5EF4-FFF2-40B4-BE49-F238E27FC236}">
                      <a16:creationId xmlns:a16="http://schemas.microsoft.com/office/drawing/2014/main" id="{80B94F89-0800-164F-A855-C06541B0E123}"/>
                    </a:ext>
                  </a:extLst>
                </p:cNvPr>
                <p:cNvSpPr/>
                <p:nvPr/>
              </p:nvSpPr>
              <p:spPr>
                <a:xfrm>
                  <a:off x="7368822" y="4238411"/>
                  <a:ext cx="164997" cy="130328"/>
                </a:xfrm>
                <a:custGeom>
                  <a:avLst/>
                  <a:gdLst>
                    <a:gd name="connsiteX0" fmla="*/ 0 w 164997"/>
                    <a:gd name="connsiteY0" fmla="*/ 94598 h 130328"/>
                    <a:gd name="connsiteX1" fmla="*/ 0 w 164997"/>
                    <a:gd name="connsiteY1" fmla="*/ 130329 h 130328"/>
                    <a:gd name="connsiteX2" fmla="*/ 164997 w 164997"/>
                    <a:gd name="connsiteY2" fmla="*/ 35275 h 130328"/>
                    <a:gd name="connsiteX3" fmla="*/ 164997 w 164997"/>
                    <a:gd name="connsiteY3" fmla="*/ 0 h 130328"/>
                    <a:gd name="connsiteX4" fmla="*/ 0 w 164997"/>
                    <a:gd name="connsiteY4" fmla="*/ 94598 h 130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997" h="130328">
                      <a:moveTo>
                        <a:pt x="0" y="94598"/>
                      </a:moveTo>
                      <a:lnTo>
                        <a:pt x="0" y="130329"/>
                      </a:lnTo>
                      <a:lnTo>
                        <a:pt x="164997" y="35275"/>
                      </a:lnTo>
                      <a:lnTo>
                        <a:pt x="164997" y="0"/>
                      </a:lnTo>
                      <a:lnTo>
                        <a:pt x="0" y="94598"/>
                      </a:lnTo>
                      <a:close/>
                    </a:path>
                  </a:pathLst>
                </a:custGeom>
                <a:solidFill>
                  <a:srgbClr val="0078D4"/>
                </a:solidFill>
                <a:ln w="7580" cap="flat">
                  <a:noFill/>
                  <a:prstDash val="solid"/>
                  <a:miter/>
                </a:ln>
              </p:spPr>
              <p:txBody>
                <a:bodyPr rtlCol="0" anchor="ctr"/>
                <a:lstStyle/>
                <a:p>
                  <a:endParaRPr lang="en-US"/>
                </a:p>
              </p:txBody>
            </p:sp>
            <p:sp>
              <p:nvSpPr>
                <p:cNvPr id="794" name="Freeform: Shape 346">
                  <a:extLst>
                    <a:ext uri="{FF2B5EF4-FFF2-40B4-BE49-F238E27FC236}">
                      <a16:creationId xmlns:a16="http://schemas.microsoft.com/office/drawing/2014/main" id="{E328DEF2-1C02-4347-8865-C870AE095320}"/>
                    </a:ext>
                  </a:extLst>
                </p:cNvPr>
                <p:cNvSpPr/>
                <p:nvPr/>
              </p:nvSpPr>
              <p:spPr>
                <a:xfrm>
                  <a:off x="7353498" y="3801680"/>
                  <a:ext cx="169624" cy="98088"/>
                </a:xfrm>
                <a:custGeom>
                  <a:avLst/>
                  <a:gdLst>
                    <a:gd name="connsiteX0" fmla="*/ 0 w 169624"/>
                    <a:gd name="connsiteY0" fmla="*/ 0 h 98088"/>
                    <a:gd name="connsiteX1" fmla="*/ 169625 w 169624"/>
                    <a:gd name="connsiteY1" fmla="*/ 98088 h 98088"/>
                    <a:gd name="connsiteX2" fmla="*/ 156349 w 169624"/>
                    <a:gd name="connsiteY2" fmla="*/ 95054 h 98088"/>
                    <a:gd name="connsiteX3" fmla="*/ 0 w 169624"/>
                    <a:gd name="connsiteY3" fmla="*/ 4628 h 98088"/>
                    <a:gd name="connsiteX4" fmla="*/ 0 w 169624"/>
                    <a:gd name="connsiteY4" fmla="*/ 0 h 98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24" h="98088">
                      <a:moveTo>
                        <a:pt x="0" y="0"/>
                      </a:moveTo>
                      <a:cubicBezTo>
                        <a:pt x="56213" y="32696"/>
                        <a:pt x="112881" y="65392"/>
                        <a:pt x="169625" y="98088"/>
                      </a:cubicBezTo>
                      <a:cubicBezTo>
                        <a:pt x="167046" y="96571"/>
                        <a:pt x="162949" y="95509"/>
                        <a:pt x="156349" y="95054"/>
                      </a:cubicBezTo>
                      <a:lnTo>
                        <a:pt x="0" y="4628"/>
                      </a:lnTo>
                      <a:cubicBezTo>
                        <a:pt x="0" y="986"/>
                        <a:pt x="0" y="0"/>
                        <a:pt x="0" y="0"/>
                      </a:cubicBezTo>
                      <a:close/>
                    </a:path>
                  </a:pathLst>
                </a:custGeom>
                <a:solidFill>
                  <a:srgbClr val="CDCDD0"/>
                </a:solidFill>
                <a:ln w="7580" cap="flat">
                  <a:noFill/>
                  <a:prstDash val="solid"/>
                  <a:miter/>
                </a:ln>
              </p:spPr>
              <p:txBody>
                <a:bodyPr rtlCol="0" anchor="ctr"/>
                <a:lstStyle/>
                <a:p>
                  <a:endParaRPr lang="en-US"/>
                </a:p>
              </p:txBody>
            </p:sp>
            <p:sp>
              <p:nvSpPr>
                <p:cNvPr id="795" name="Freeform: Shape 347">
                  <a:extLst>
                    <a:ext uri="{FF2B5EF4-FFF2-40B4-BE49-F238E27FC236}">
                      <a16:creationId xmlns:a16="http://schemas.microsoft.com/office/drawing/2014/main" id="{1880B196-AC1F-5A40-86A7-87371E1DD34F}"/>
                    </a:ext>
                  </a:extLst>
                </p:cNvPr>
                <p:cNvSpPr/>
                <p:nvPr/>
              </p:nvSpPr>
              <p:spPr>
                <a:xfrm>
                  <a:off x="7184404" y="3801680"/>
                  <a:ext cx="169093" cy="98088"/>
                </a:xfrm>
                <a:custGeom>
                  <a:avLst/>
                  <a:gdLst>
                    <a:gd name="connsiteX0" fmla="*/ 0 w 169093"/>
                    <a:gd name="connsiteY0" fmla="*/ 98088 h 98088"/>
                    <a:gd name="connsiteX1" fmla="*/ 152253 w 169093"/>
                    <a:gd name="connsiteY1" fmla="*/ 9710 h 98088"/>
                    <a:gd name="connsiteX2" fmla="*/ 169094 w 169093"/>
                    <a:gd name="connsiteY2" fmla="*/ 0 h 98088"/>
                    <a:gd name="connsiteX3" fmla="*/ 169094 w 169093"/>
                    <a:gd name="connsiteY3" fmla="*/ 4628 h 98088"/>
                    <a:gd name="connsiteX4" fmla="*/ 13276 w 169093"/>
                    <a:gd name="connsiteY4" fmla="*/ 95054 h 98088"/>
                    <a:gd name="connsiteX5" fmla="*/ 0 w 169093"/>
                    <a:gd name="connsiteY5" fmla="*/ 98088 h 98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093" h="98088">
                      <a:moveTo>
                        <a:pt x="0" y="98088"/>
                      </a:moveTo>
                      <a:cubicBezTo>
                        <a:pt x="50599" y="68427"/>
                        <a:pt x="101654" y="39372"/>
                        <a:pt x="152253" y="9710"/>
                      </a:cubicBezTo>
                      <a:cubicBezTo>
                        <a:pt x="157335" y="6676"/>
                        <a:pt x="164011" y="3034"/>
                        <a:pt x="169094" y="0"/>
                      </a:cubicBezTo>
                      <a:cubicBezTo>
                        <a:pt x="169094" y="0"/>
                        <a:pt x="169094" y="986"/>
                        <a:pt x="169094" y="4628"/>
                      </a:cubicBezTo>
                      <a:lnTo>
                        <a:pt x="13276" y="95054"/>
                      </a:lnTo>
                      <a:cubicBezTo>
                        <a:pt x="6600" y="95509"/>
                        <a:pt x="2579" y="96495"/>
                        <a:pt x="0" y="98088"/>
                      </a:cubicBezTo>
                      <a:close/>
                    </a:path>
                  </a:pathLst>
                </a:custGeom>
                <a:solidFill>
                  <a:srgbClr val="CDCDD0"/>
                </a:solidFill>
                <a:ln w="7580" cap="flat">
                  <a:noFill/>
                  <a:prstDash val="solid"/>
                  <a:miter/>
                </a:ln>
              </p:spPr>
              <p:txBody>
                <a:bodyPr rtlCol="0" anchor="ctr"/>
                <a:lstStyle/>
                <a:p>
                  <a:endParaRPr lang="en-US"/>
                </a:p>
              </p:txBody>
            </p:sp>
            <p:sp>
              <p:nvSpPr>
                <p:cNvPr id="796" name="Freeform: Shape 348">
                  <a:extLst>
                    <a:ext uri="{FF2B5EF4-FFF2-40B4-BE49-F238E27FC236}">
                      <a16:creationId xmlns:a16="http://schemas.microsoft.com/office/drawing/2014/main" id="{109E4A3C-402B-B44A-AA35-A001312FD10D}"/>
                    </a:ext>
                  </a:extLst>
                </p:cNvPr>
                <p:cNvSpPr/>
                <p:nvPr/>
              </p:nvSpPr>
              <p:spPr>
                <a:xfrm>
                  <a:off x="7181181" y="3896658"/>
                  <a:ext cx="173379" cy="109846"/>
                </a:xfrm>
                <a:custGeom>
                  <a:avLst/>
                  <a:gdLst>
                    <a:gd name="connsiteX0" fmla="*/ 173379 w 173379"/>
                    <a:gd name="connsiteY0" fmla="*/ 109846 h 109846"/>
                    <a:gd name="connsiteX1" fmla="*/ 105408 w 173379"/>
                    <a:gd name="connsiteY1" fmla="*/ 70475 h 109846"/>
                    <a:gd name="connsiteX2" fmla="*/ 3223 w 173379"/>
                    <a:gd name="connsiteY2" fmla="*/ 11227 h 109846"/>
                    <a:gd name="connsiteX3" fmla="*/ 189 w 173379"/>
                    <a:gd name="connsiteY3" fmla="*/ 8193 h 109846"/>
                    <a:gd name="connsiteX4" fmla="*/ 16575 w 173379"/>
                    <a:gd name="connsiteY4" fmla="*/ 0 h 109846"/>
                    <a:gd name="connsiteX5" fmla="*/ 172924 w 173379"/>
                    <a:gd name="connsiteY5" fmla="*/ 90426 h 109846"/>
                    <a:gd name="connsiteX6" fmla="*/ 172924 w 173379"/>
                    <a:gd name="connsiteY6" fmla="*/ 108329 h 109846"/>
                    <a:gd name="connsiteX7" fmla="*/ 173379 w 173379"/>
                    <a:gd name="connsiteY7" fmla="*/ 109846 h 109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379" h="109846">
                      <a:moveTo>
                        <a:pt x="173379" y="109846"/>
                      </a:moveTo>
                      <a:cubicBezTo>
                        <a:pt x="150924" y="96571"/>
                        <a:pt x="127939" y="83826"/>
                        <a:pt x="105408" y="70475"/>
                      </a:cubicBezTo>
                      <a:cubicBezTo>
                        <a:pt x="71195" y="50523"/>
                        <a:pt x="37437" y="31103"/>
                        <a:pt x="3223" y="11227"/>
                      </a:cubicBezTo>
                      <a:cubicBezTo>
                        <a:pt x="1706" y="10241"/>
                        <a:pt x="644" y="9179"/>
                        <a:pt x="189" y="8193"/>
                      </a:cubicBezTo>
                      <a:cubicBezTo>
                        <a:pt x="-797" y="6145"/>
                        <a:pt x="1706" y="1062"/>
                        <a:pt x="16575" y="0"/>
                      </a:cubicBezTo>
                      <a:lnTo>
                        <a:pt x="172924" y="90426"/>
                      </a:lnTo>
                      <a:cubicBezTo>
                        <a:pt x="172924" y="100136"/>
                        <a:pt x="172924" y="106812"/>
                        <a:pt x="172924" y="108329"/>
                      </a:cubicBezTo>
                      <a:cubicBezTo>
                        <a:pt x="173379" y="109391"/>
                        <a:pt x="173379" y="109846"/>
                        <a:pt x="173379" y="109846"/>
                      </a:cubicBezTo>
                      <a:close/>
                    </a:path>
                  </a:pathLst>
                </a:custGeom>
                <a:solidFill>
                  <a:srgbClr val="EBEBEB"/>
                </a:solidFill>
                <a:ln w="7580" cap="flat">
                  <a:noFill/>
                  <a:prstDash val="solid"/>
                  <a:miter/>
                </a:ln>
              </p:spPr>
              <p:txBody>
                <a:bodyPr rtlCol="0" anchor="ctr"/>
                <a:lstStyle/>
                <a:p>
                  <a:endParaRPr lang="en-US"/>
                </a:p>
              </p:txBody>
            </p:sp>
            <p:sp>
              <p:nvSpPr>
                <p:cNvPr id="797" name="Freeform: Shape 349">
                  <a:extLst>
                    <a:ext uri="{FF2B5EF4-FFF2-40B4-BE49-F238E27FC236}">
                      <a16:creationId xmlns:a16="http://schemas.microsoft.com/office/drawing/2014/main" id="{7A7A4251-CDC1-0E46-B94C-DEFC78D06433}"/>
                    </a:ext>
                  </a:extLst>
                </p:cNvPr>
                <p:cNvSpPr/>
                <p:nvPr/>
              </p:nvSpPr>
              <p:spPr>
                <a:xfrm>
                  <a:off x="7354636" y="3896202"/>
                  <a:ext cx="172191" cy="109846"/>
                </a:xfrm>
                <a:custGeom>
                  <a:avLst/>
                  <a:gdLst>
                    <a:gd name="connsiteX0" fmla="*/ 169018 w 172191"/>
                    <a:gd name="connsiteY0" fmla="*/ 12213 h 109846"/>
                    <a:gd name="connsiteX1" fmla="*/ 152177 w 172191"/>
                    <a:gd name="connsiteY1" fmla="*/ 21924 h 109846"/>
                    <a:gd name="connsiteX2" fmla="*/ 118495 w 172191"/>
                    <a:gd name="connsiteY2" fmla="*/ 41344 h 109846"/>
                    <a:gd name="connsiteX3" fmla="*/ 101654 w 172191"/>
                    <a:gd name="connsiteY3" fmla="*/ 51054 h 109846"/>
                    <a:gd name="connsiteX4" fmla="*/ 84812 w 172191"/>
                    <a:gd name="connsiteY4" fmla="*/ 60764 h 109846"/>
                    <a:gd name="connsiteX5" fmla="*/ 0 w 172191"/>
                    <a:gd name="connsiteY5" fmla="*/ 109846 h 109846"/>
                    <a:gd name="connsiteX6" fmla="*/ 0 w 172191"/>
                    <a:gd name="connsiteY6" fmla="*/ 108329 h 109846"/>
                    <a:gd name="connsiteX7" fmla="*/ 0 w 172191"/>
                    <a:gd name="connsiteY7" fmla="*/ 90426 h 109846"/>
                    <a:gd name="connsiteX8" fmla="*/ 155287 w 172191"/>
                    <a:gd name="connsiteY8" fmla="*/ 0 h 109846"/>
                    <a:gd name="connsiteX9" fmla="*/ 172128 w 172191"/>
                    <a:gd name="connsiteY9" fmla="*/ 8193 h 109846"/>
                    <a:gd name="connsiteX10" fmla="*/ 169018 w 172191"/>
                    <a:gd name="connsiteY10" fmla="*/ 12213 h 109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191" h="109846">
                      <a:moveTo>
                        <a:pt x="169018" y="12213"/>
                      </a:moveTo>
                      <a:lnTo>
                        <a:pt x="152177" y="21924"/>
                      </a:lnTo>
                      <a:cubicBezTo>
                        <a:pt x="140949" y="28599"/>
                        <a:pt x="129722" y="35199"/>
                        <a:pt x="118495" y="41344"/>
                      </a:cubicBezTo>
                      <a:lnTo>
                        <a:pt x="101654" y="51054"/>
                      </a:lnTo>
                      <a:lnTo>
                        <a:pt x="84812" y="60764"/>
                      </a:lnTo>
                      <a:cubicBezTo>
                        <a:pt x="56744" y="77150"/>
                        <a:pt x="28600" y="93460"/>
                        <a:pt x="0" y="109846"/>
                      </a:cubicBezTo>
                      <a:cubicBezTo>
                        <a:pt x="0" y="109846"/>
                        <a:pt x="0" y="109315"/>
                        <a:pt x="0" y="108329"/>
                      </a:cubicBezTo>
                      <a:cubicBezTo>
                        <a:pt x="0" y="106281"/>
                        <a:pt x="0" y="100136"/>
                        <a:pt x="0" y="90426"/>
                      </a:cubicBezTo>
                      <a:lnTo>
                        <a:pt x="155287" y="0"/>
                      </a:lnTo>
                      <a:cubicBezTo>
                        <a:pt x="170080" y="986"/>
                        <a:pt x="172659" y="6145"/>
                        <a:pt x="172128" y="8193"/>
                      </a:cubicBezTo>
                      <a:cubicBezTo>
                        <a:pt x="171521" y="10165"/>
                        <a:pt x="170004" y="11227"/>
                        <a:pt x="169018" y="12213"/>
                      </a:cubicBezTo>
                      <a:close/>
                    </a:path>
                  </a:pathLst>
                </a:custGeom>
                <a:solidFill>
                  <a:srgbClr val="9B9BA0"/>
                </a:solidFill>
                <a:ln w="7580" cap="flat">
                  <a:noFill/>
                  <a:prstDash val="solid"/>
                  <a:miter/>
                </a:ln>
              </p:spPr>
              <p:txBody>
                <a:bodyPr rtlCol="0" anchor="ctr"/>
                <a:lstStyle/>
                <a:p>
                  <a:endParaRPr lang="en-US"/>
                </a:p>
              </p:txBody>
            </p:sp>
            <p:sp>
              <p:nvSpPr>
                <p:cNvPr id="798" name="Freeform: Shape 352">
                  <a:extLst>
                    <a:ext uri="{FF2B5EF4-FFF2-40B4-BE49-F238E27FC236}">
                      <a16:creationId xmlns:a16="http://schemas.microsoft.com/office/drawing/2014/main" id="{24766F15-7F20-D94C-93AD-8249D7C3149E}"/>
                    </a:ext>
                  </a:extLst>
                </p:cNvPr>
                <p:cNvSpPr/>
                <p:nvPr/>
              </p:nvSpPr>
              <p:spPr>
                <a:xfrm>
                  <a:off x="7414338" y="4204728"/>
                  <a:ext cx="293733" cy="178804"/>
                </a:xfrm>
                <a:custGeom>
                  <a:avLst/>
                  <a:gdLst>
                    <a:gd name="connsiteX0" fmla="*/ 293733 w 293733"/>
                    <a:gd name="connsiteY0" fmla="*/ 88378 h 178804"/>
                    <a:gd name="connsiteX1" fmla="*/ 147625 w 293733"/>
                    <a:gd name="connsiteY1" fmla="*/ 178804 h 178804"/>
                    <a:gd name="connsiteX2" fmla="*/ 0 w 293733"/>
                    <a:gd name="connsiteY2" fmla="*/ 90426 h 178804"/>
                    <a:gd name="connsiteX3" fmla="*/ 146108 w 293733"/>
                    <a:gd name="connsiteY3" fmla="*/ 0 h 178804"/>
                    <a:gd name="connsiteX4" fmla="*/ 293733 w 293733"/>
                    <a:gd name="connsiteY4" fmla="*/ 88378 h 1788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733" h="178804">
                      <a:moveTo>
                        <a:pt x="293733" y="88378"/>
                      </a:moveTo>
                      <a:lnTo>
                        <a:pt x="147625" y="178804"/>
                      </a:lnTo>
                      <a:lnTo>
                        <a:pt x="0" y="90426"/>
                      </a:lnTo>
                      <a:lnTo>
                        <a:pt x="146108" y="0"/>
                      </a:lnTo>
                      <a:lnTo>
                        <a:pt x="293733" y="88378"/>
                      </a:lnTo>
                      <a:close/>
                    </a:path>
                  </a:pathLst>
                </a:custGeom>
                <a:solidFill>
                  <a:srgbClr val="F4F4F4"/>
                </a:solidFill>
                <a:ln w="7580" cap="flat">
                  <a:noFill/>
                  <a:prstDash val="solid"/>
                  <a:miter/>
                </a:ln>
              </p:spPr>
              <p:txBody>
                <a:bodyPr rtlCol="0" anchor="ctr"/>
                <a:lstStyle/>
                <a:p>
                  <a:endParaRPr lang="en-US"/>
                </a:p>
              </p:txBody>
            </p:sp>
            <p:sp>
              <p:nvSpPr>
                <p:cNvPr id="799" name="Freeform: Shape 353">
                  <a:extLst>
                    <a:ext uri="{FF2B5EF4-FFF2-40B4-BE49-F238E27FC236}">
                      <a16:creationId xmlns:a16="http://schemas.microsoft.com/office/drawing/2014/main" id="{BCC3A19B-4C68-4540-8842-4C705FCF472C}"/>
                    </a:ext>
                  </a:extLst>
                </p:cNvPr>
                <p:cNvSpPr/>
                <p:nvPr/>
              </p:nvSpPr>
              <p:spPr>
                <a:xfrm>
                  <a:off x="7478137" y="4370257"/>
                  <a:ext cx="14337" cy="61371"/>
                </a:xfrm>
                <a:custGeom>
                  <a:avLst/>
                  <a:gdLst>
                    <a:gd name="connsiteX0" fmla="*/ 0 w 14337"/>
                    <a:gd name="connsiteY0" fmla="*/ 0 h 61371"/>
                    <a:gd name="connsiteX1" fmla="*/ 0 w 14337"/>
                    <a:gd name="connsiteY1" fmla="*/ 52647 h 61371"/>
                    <a:gd name="connsiteX2" fmla="*/ 14338 w 14337"/>
                    <a:gd name="connsiteY2" fmla="*/ 61371 h 61371"/>
                    <a:gd name="connsiteX3" fmla="*/ 14338 w 14337"/>
                    <a:gd name="connsiteY3" fmla="*/ 8269 h 61371"/>
                    <a:gd name="connsiteX4" fmla="*/ 0 w 14337"/>
                    <a:gd name="connsiteY4" fmla="*/ 0 h 613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37" h="61371">
                      <a:moveTo>
                        <a:pt x="0" y="0"/>
                      </a:moveTo>
                      <a:lnTo>
                        <a:pt x="0" y="52647"/>
                      </a:lnTo>
                      <a:lnTo>
                        <a:pt x="14338" y="61371"/>
                      </a:lnTo>
                      <a:lnTo>
                        <a:pt x="14338" y="8269"/>
                      </a:lnTo>
                      <a:lnTo>
                        <a:pt x="0" y="0"/>
                      </a:lnTo>
                      <a:close/>
                    </a:path>
                  </a:pathLst>
                </a:custGeom>
                <a:solidFill>
                  <a:srgbClr val="0078D4"/>
                </a:solidFill>
                <a:ln w="7580" cap="flat">
                  <a:noFill/>
                  <a:prstDash val="solid"/>
                  <a:miter/>
                </a:ln>
              </p:spPr>
              <p:txBody>
                <a:bodyPr rtlCol="0" anchor="ctr"/>
                <a:lstStyle/>
                <a:p>
                  <a:endParaRPr lang="en-US"/>
                </a:p>
              </p:txBody>
            </p:sp>
            <p:sp>
              <p:nvSpPr>
                <p:cNvPr id="800" name="Freeform: Shape 354">
                  <a:extLst>
                    <a:ext uri="{FF2B5EF4-FFF2-40B4-BE49-F238E27FC236}">
                      <a16:creationId xmlns:a16="http://schemas.microsoft.com/office/drawing/2014/main" id="{E6B7D628-19F1-FB4B-A1FE-55FD0236EE7E}"/>
                    </a:ext>
                  </a:extLst>
                </p:cNvPr>
                <p:cNvSpPr/>
                <p:nvPr/>
              </p:nvSpPr>
              <p:spPr>
                <a:xfrm>
                  <a:off x="7429131" y="4341657"/>
                  <a:ext cx="13275" cy="60309"/>
                </a:xfrm>
                <a:custGeom>
                  <a:avLst/>
                  <a:gdLst>
                    <a:gd name="connsiteX0" fmla="*/ 531 w 13275"/>
                    <a:gd name="connsiteY0" fmla="*/ 0 h 60309"/>
                    <a:gd name="connsiteX1" fmla="*/ 0 w 13275"/>
                    <a:gd name="connsiteY1" fmla="*/ 52647 h 60309"/>
                    <a:gd name="connsiteX2" fmla="*/ 13276 w 13275"/>
                    <a:gd name="connsiteY2" fmla="*/ 60309 h 60309"/>
                    <a:gd name="connsiteX3" fmla="*/ 13276 w 13275"/>
                    <a:gd name="connsiteY3" fmla="*/ 7662 h 60309"/>
                    <a:gd name="connsiteX4" fmla="*/ 531 w 13275"/>
                    <a:gd name="connsiteY4" fmla="*/ 0 h 6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75" h="60309">
                      <a:moveTo>
                        <a:pt x="531" y="0"/>
                      </a:moveTo>
                      <a:lnTo>
                        <a:pt x="0" y="52647"/>
                      </a:lnTo>
                      <a:lnTo>
                        <a:pt x="13276" y="60309"/>
                      </a:lnTo>
                      <a:lnTo>
                        <a:pt x="13276" y="7662"/>
                      </a:lnTo>
                      <a:lnTo>
                        <a:pt x="531" y="0"/>
                      </a:lnTo>
                      <a:close/>
                    </a:path>
                  </a:pathLst>
                </a:custGeom>
                <a:solidFill>
                  <a:srgbClr val="0078D4"/>
                </a:solidFill>
                <a:ln w="7580" cap="flat">
                  <a:noFill/>
                  <a:prstDash val="solid"/>
                  <a:miter/>
                </a:ln>
              </p:spPr>
              <p:txBody>
                <a:bodyPr rtlCol="0" anchor="ctr"/>
                <a:lstStyle/>
                <a:p>
                  <a:endParaRPr lang="en-US"/>
                </a:p>
              </p:txBody>
            </p:sp>
            <p:sp>
              <p:nvSpPr>
                <p:cNvPr id="801" name="Freeform: Shape 355">
                  <a:extLst>
                    <a:ext uri="{FF2B5EF4-FFF2-40B4-BE49-F238E27FC236}">
                      <a16:creationId xmlns:a16="http://schemas.microsoft.com/office/drawing/2014/main" id="{0BB03027-8D2E-6640-9449-475BE9865CF5}"/>
                    </a:ext>
                  </a:extLst>
                </p:cNvPr>
                <p:cNvSpPr/>
                <p:nvPr/>
              </p:nvSpPr>
              <p:spPr>
                <a:xfrm>
                  <a:off x="7511364" y="4389677"/>
                  <a:ext cx="14792" cy="61371"/>
                </a:xfrm>
                <a:custGeom>
                  <a:avLst/>
                  <a:gdLst>
                    <a:gd name="connsiteX0" fmla="*/ 531 w 14792"/>
                    <a:gd name="connsiteY0" fmla="*/ 0 h 61371"/>
                    <a:gd name="connsiteX1" fmla="*/ 0 w 14792"/>
                    <a:gd name="connsiteY1" fmla="*/ 52647 h 61371"/>
                    <a:gd name="connsiteX2" fmla="*/ 14793 w 14792"/>
                    <a:gd name="connsiteY2" fmla="*/ 61371 h 61371"/>
                    <a:gd name="connsiteX3" fmla="*/ 14793 w 14792"/>
                    <a:gd name="connsiteY3" fmla="*/ 8269 h 61371"/>
                    <a:gd name="connsiteX4" fmla="*/ 531 w 14792"/>
                    <a:gd name="connsiteY4" fmla="*/ 0 h 613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92" h="61371">
                      <a:moveTo>
                        <a:pt x="531" y="0"/>
                      </a:moveTo>
                      <a:lnTo>
                        <a:pt x="0" y="52647"/>
                      </a:lnTo>
                      <a:lnTo>
                        <a:pt x="14793" y="61371"/>
                      </a:lnTo>
                      <a:lnTo>
                        <a:pt x="14793" y="8269"/>
                      </a:lnTo>
                      <a:lnTo>
                        <a:pt x="531" y="0"/>
                      </a:lnTo>
                      <a:close/>
                    </a:path>
                  </a:pathLst>
                </a:custGeom>
                <a:solidFill>
                  <a:srgbClr val="0078D4"/>
                </a:solidFill>
                <a:ln w="7580" cap="flat">
                  <a:noFill/>
                  <a:prstDash val="solid"/>
                  <a:miter/>
                </a:ln>
              </p:spPr>
              <p:txBody>
                <a:bodyPr rtlCol="0" anchor="ctr"/>
                <a:lstStyle/>
                <a:p>
                  <a:endParaRPr lang="en-US"/>
                </a:p>
              </p:txBody>
            </p:sp>
            <p:sp>
              <p:nvSpPr>
                <p:cNvPr id="802" name="Freeform: Shape 356">
                  <a:extLst>
                    <a:ext uri="{FF2B5EF4-FFF2-40B4-BE49-F238E27FC236}">
                      <a16:creationId xmlns:a16="http://schemas.microsoft.com/office/drawing/2014/main" id="{7B287907-75D1-464E-A099-FC26B8E0FEFF}"/>
                    </a:ext>
                  </a:extLst>
                </p:cNvPr>
                <p:cNvSpPr/>
                <p:nvPr/>
              </p:nvSpPr>
              <p:spPr>
                <a:xfrm>
                  <a:off x="7444455" y="4350381"/>
                  <a:ext cx="14792" cy="61826"/>
                </a:xfrm>
                <a:custGeom>
                  <a:avLst/>
                  <a:gdLst>
                    <a:gd name="connsiteX0" fmla="*/ 531 w 14792"/>
                    <a:gd name="connsiteY0" fmla="*/ 0 h 61826"/>
                    <a:gd name="connsiteX1" fmla="*/ 0 w 14792"/>
                    <a:gd name="connsiteY1" fmla="*/ 53103 h 61826"/>
                    <a:gd name="connsiteX2" fmla="*/ 14793 w 14792"/>
                    <a:gd name="connsiteY2" fmla="*/ 61827 h 61826"/>
                    <a:gd name="connsiteX3" fmla="*/ 14793 w 14792"/>
                    <a:gd name="connsiteY3" fmla="*/ 8724 h 61826"/>
                    <a:gd name="connsiteX4" fmla="*/ 531 w 14792"/>
                    <a:gd name="connsiteY4" fmla="*/ 0 h 618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92" h="61826">
                      <a:moveTo>
                        <a:pt x="531" y="0"/>
                      </a:moveTo>
                      <a:lnTo>
                        <a:pt x="0" y="53103"/>
                      </a:lnTo>
                      <a:lnTo>
                        <a:pt x="14793" y="61827"/>
                      </a:lnTo>
                      <a:lnTo>
                        <a:pt x="14793" y="8724"/>
                      </a:lnTo>
                      <a:lnTo>
                        <a:pt x="531" y="0"/>
                      </a:lnTo>
                      <a:close/>
                    </a:path>
                  </a:pathLst>
                </a:custGeom>
                <a:solidFill>
                  <a:srgbClr val="0078D4"/>
                </a:solidFill>
                <a:ln w="7580" cap="flat">
                  <a:noFill/>
                  <a:prstDash val="solid"/>
                  <a:miter/>
                </a:ln>
              </p:spPr>
              <p:txBody>
                <a:bodyPr rtlCol="0" anchor="ctr"/>
                <a:lstStyle/>
                <a:p>
                  <a:endParaRPr lang="en-US"/>
                </a:p>
              </p:txBody>
            </p:sp>
            <p:sp>
              <p:nvSpPr>
                <p:cNvPr id="803" name="Freeform: Shape 357">
                  <a:extLst>
                    <a:ext uri="{FF2B5EF4-FFF2-40B4-BE49-F238E27FC236}">
                      <a16:creationId xmlns:a16="http://schemas.microsoft.com/office/drawing/2014/main" id="{61DF5AE2-3637-8747-BDDB-5B452723425C}"/>
                    </a:ext>
                  </a:extLst>
                </p:cNvPr>
                <p:cNvSpPr/>
                <p:nvPr/>
              </p:nvSpPr>
              <p:spPr>
                <a:xfrm>
                  <a:off x="7461296" y="4360547"/>
                  <a:ext cx="14868" cy="61295"/>
                </a:xfrm>
                <a:custGeom>
                  <a:avLst/>
                  <a:gdLst>
                    <a:gd name="connsiteX0" fmla="*/ 531 w 14868"/>
                    <a:gd name="connsiteY0" fmla="*/ 0 h 61295"/>
                    <a:gd name="connsiteX1" fmla="*/ 0 w 14868"/>
                    <a:gd name="connsiteY1" fmla="*/ 52647 h 61295"/>
                    <a:gd name="connsiteX2" fmla="*/ 14338 w 14868"/>
                    <a:gd name="connsiteY2" fmla="*/ 61295 h 61295"/>
                    <a:gd name="connsiteX3" fmla="*/ 14869 w 14868"/>
                    <a:gd name="connsiteY3" fmla="*/ 8193 h 61295"/>
                    <a:gd name="connsiteX4" fmla="*/ 531 w 14868"/>
                    <a:gd name="connsiteY4" fmla="*/ 0 h 61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8" h="61295">
                      <a:moveTo>
                        <a:pt x="531" y="0"/>
                      </a:moveTo>
                      <a:lnTo>
                        <a:pt x="0" y="52647"/>
                      </a:lnTo>
                      <a:lnTo>
                        <a:pt x="14338" y="61295"/>
                      </a:lnTo>
                      <a:lnTo>
                        <a:pt x="14869" y="8193"/>
                      </a:lnTo>
                      <a:lnTo>
                        <a:pt x="531" y="0"/>
                      </a:lnTo>
                      <a:close/>
                    </a:path>
                  </a:pathLst>
                </a:custGeom>
                <a:solidFill>
                  <a:srgbClr val="0078D4"/>
                </a:solidFill>
                <a:ln w="7580" cap="flat">
                  <a:noFill/>
                  <a:prstDash val="solid"/>
                  <a:miter/>
                </a:ln>
              </p:spPr>
              <p:txBody>
                <a:bodyPr rtlCol="0" anchor="ctr"/>
                <a:lstStyle/>
                <a:p>
                  <a:endParaRPr lang="en-US"/>
                </a:p>
              </p:txBody>
            </p:sp>
            <p:sp>
              <p:nvSpPr>
                <p:cNvPr id="804" name="Freeform: Shape 358">
                  <a:extLst>
                    <a:ext uri="{FF2B5EF4-FFF2-40B4-BE49-F238E27FC236}">
                      <a16:creationId xmlns:a16="http://schemas.microsoft.com/office/drawing/2014/main" id="{27175BFC-82A7-CC4F-89B4-19C5D9E6A35A}"/>
                    </a:ext>
                  </a:extLst>
                </p:cNvPr>
                <p:cNvSpPr/>
                <p:nvPr/>
              </p:nvSpPr>
              <p:spPr>
                <a:xfrm>
                  <a:off x="7545122" y="4409097"/>
                  <a:ext cx="14792" cy="61295"/>
                </a:xfrm>
                <a:custGeom>
                  <a:avLst/>
                  <a:gdLst>
                    <a:gd name="connsiteX0" fmla="*/ 14793 w 14792"/>
                    <a:gd name="connsiteY0" fmla="*/ 61295 h 61295"/>
                    <a:gd name="connsiteX1" fmla="*/ 14793 w 14792"/>
                    <a:gd name="connsiteY1" fmla="*/ 8193 h 61295"/>
                    <a:gd name="connsiteX2" fmla="*/ 0 w 14792"/>
                    <a:gd name="connsiteY2" fmla="*/ 0 h 61295"/>
                    <a:gd name="connsiteX3" fmla="*/ 0 w 14792"/>
                    <a:gd name="connsiteY3" fmla="*/ 53103 h 61295"/>
                    <a:gd name="connsiteX4" fmla="*/ 14793 w 14792"/>
                    <a:gd name="connsiteY4" fmla="*/ 61295 h 61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92" h="61295">
                      <a:moveTo>
                        <a:pt x="14793" y="61295"/>
                      </a:moveTo>
                      <a:lnTo>
                        <a:pt x="14793" y="8193"/>
                      </a:lnTo>
                      <a:lnTo>
                        <a:pt x="0" y="0"/>
                      </a:lnTo>
                      <a:lnTo>
                        <a:pt x="0" y="53103"/>
                      </a:lnTo>
                      <a:lnTo>
                        <a:pt x="14793" y="61295"/>
                      </a:lnTo>
                      <a:close/>
                    </a:path>
                  </a:pathLst>
                </a:custGeom>
                <a:solidFill>
                  <a:srgbClr val="0078D4"/>
                </a:solidFill>
                <a:ln w="7580" cap="flat">
                  <a:noFill/>
                  <a:prstDash val="solid"/>
                  <a:miter/>
                </a:ln>
              </p:spPr>
              <p:txBody>
                <a:bodyPr rtlCol="0" anchor="ctr"/>
                <a:lstStyle/>
                <a:p>
                  <a:endParaRPr lang="en-US"/>
                </a:p>
              </p:txBody>
            </p:sp>
            <p:sp>
              <p:nvSpPr>
                <p:cNvPr id="805" name="Freeform: Shape 359">
                  <a:extLst>
                    <a:ext uri="{FF2B5EF4-FFF2-40B4-BE49-F238E27FC236}">
                      <a16:creationId xmlns:a16="http://schemas.microsoft.com/office/drawing/2014/main" id="{F22C8826-962B-AB4C-BB6C-BF9AE58AB31D}"/>
                    </a:ext>
                  </a:extLst>
                </p:cNvPr>
                <p:cNvSpPr/>
                <p:nvPr/>
              </p:nvSpPr>
              <p:spPr>
                <a:xfrm>
                  <a:off x="7528205" y="4399387"/>
                  <a:ext cx="14868" cy="61295"/>
                </a:xfrm>
                <a:custGeom>
                  <a:avLst/>
                  <a:gdLst>
                    <a:gd name="connsiteX0" fmla="*/ 531 w 14868"/>
                    <a:gd name="connsiteY0" fmla="*/ 0 h 61295"/>
                    <a:gd name="connsiteX1" fmla="*/ 0 w 14868"/>
                    <a:gd name="connsiteY1" fmla="*/ 53103 h 61295"/>
                    <a:gd name="connsiteX2" fmla="*/ 14338 w 14868"/>
                    <a:gd name="connsiteY2" fmla="*/ 61295 h 61295"/>
                    <a:gd name="connsiteX3" fmla="*/ 14869 w 14868"/>
                    <a:gd name="connsiteY3" fmla="*/ 8193 h 61295"/>
                    <a:gd name="connsiteX4" fmla="*/ 531 w 14868"/>
                    <a:gd name="connsiteY4" fmla="*/ 0 h 61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8" h="61295">
                      <a:moveTo>
                        <a:pt x="531" y="0"/>
                      </a:moveTo>
                      <a:lnTo>
                        <a:pt x="0" y="53103"/>
                      </a:lnTo>
                      <a:lnTo>
                        <a:pt x="14338" y="61295"/>
                      </a:lnTo>
                      <a:lnTo>
                        <a:pt x="14869" y="8193"/>
                      </a:lnTo>
                      <a:lnTo>
                        <a:pt x="531" y="0"/>
                      </a:lnTo>
                      <a:close/>
                    </a:path>
                  </a:pathLst>
                </a:custGeom>
                <a:solidFill>
                  <a:srgbClr val="0078D4"/>
                </a:solidFill>
                <a:ln w="7580" cap="flat">
                  <a:noFill/>
                  <a:prstDash val="solid"/>
                  <a:miter/>
                </a:ln>
              </p:spPr>
              <p:txBody>
                <a:bodyPr rtlCol="0" anchor="ctr"/>
                <a:lstStyle/>
                <a:p>
                  <a:endParaRPr lang="en-US"/>
                </a:p>
              </p:txBody>
            </p:sp>
            <p:sp>
              <p:nvSpPr>
                <p:cNvPr id="806" name="Freeform: Shape 360">
                  <a:extLst>
                    <a:ext uri="{FF2B5EF4-FFF2-40B4-BE49-F238E27FC236}">
                      <a16:creationId xmlns:a16="http://schemas.microsoft.com/office/drawing/2014/main" id="{7E396474-BBAF-B647-8CE2-931257453F71}"/>
                    </a:ext>
                  </a:extLst>
                </p:cNvPr>
                <p:cNvSpPr/>
                <p:nvPr/>
              </p:nvSpPr>
              <p:spPr>
                <a:xfrm>
                  <a:off x="7495054" y="4379967"/>
                  <a:ext cx="14337" cy="61295"/>
                </a:xfrm>
                <a:custGeom>
                  <a:avLst/>
                  <a:gdLst>
                    <a:gd name="connsiteX0" fmla="*/ 0 w 14337"/>
                    <a:gd name="connsiteY0" fmla="*/ 0 h 61295"/>
                    <a:gd name="connsiteX1" fmla="*/ 0 w 14337"/>
                    <a:gd name="connsiteY1" fmla="*/ 52647 h 61295"/>
                    <a:gd name="connsiteX2" fmla="*/ 14338 w 14337"/>
                    <a:gd name="connsiteY2" fmla="*/ 61295 h 61295"/>
                    <a:gd name="connsiteX3" fmla="*/ 14338 w 14337"/>
                    <a:gd name="connsiteY3" fmla="*/ 8193 h 61295"/>
                    <a:gd name="connsiteX4" fmla="*/ 0 w 14337"/>
                    <a:gd name="connsiteY4" fmla="*/ 0 h 61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37" h="61295">
                      <a:moveTo>
                        <a:pt x="0" y="0"/>
                      </a:moveTo>
                      <a:lnTo>
                        <a:pt x="0" y="52647"/>
                      </a:lnTo>
                      <a:lnTo>
                        <a:pt x="14338" y="61295"/>
                      </a:lnTo>
                      <a:lnTo>
                        <a:pt x="14338" y="8193"/>
                      </a:lnTo>
                      <a:lnTo>
                        <a:pt x="0" y="0"/>
                      </a:lnTo>
                      <a:close/>
                    </a:path>
                  </a:pathLst>
                </a:custGeom>
                <a:solidFill>
                  <a:srgbClr val="0078D4"/>
                </a:solidFill>
                <a:ln w="7580" cap="flat">
                  <a:noFill/>
                  <a:prstDash val="solid"/>
                  <a:miter/>
                </a:ln>
              </p:spPr>
              <p:txBody>
                <a:bodyPr rtlCol="0" anchor="ctr"/>
                <a:lstStyle/>
                <a:p>
                  <a:endParaRPr lang="en-US"/>
                </a:p>
              </p:txBody>
            </p:sp>
            <p:sp>
              <p:nvSpPr>
                <p:cNvPr id="807" name="Freeform: Shape 361">
                  <a:extLst>
                    <a:ext uri="{FF2B5EF4-FFF2-40B4-BE49-F238E27FC236}">
                      <a16:creationId xmlns:a16="http://schemas.microsoft.com/office/drawing/2014/main" id="{4FB19DB5-69F6-C743-A242-D3DBA615EFAE}"/>
                    </a:ext>
                  </a:extLst>
                </p:cNvPr>
                <p:cNvSpPr/>
                <p:nvPr/>
              </p:nvSpPr>
              <p:spPr>
                <a:xfrm>
                  <a:off x="7478137" y="4436180"/>
                  <a:ext cx="14337" cy="58185"/>
                </a:xfrm>
                <a:custGeom>
                  <a:avLst/>
                  <a:gdLst>
                    <a:gd name="connsiteX0" fmla="*/ 0 w 14337"/>
                    <a:gd name="connsiteY0" fmla="*/ 0 h 58185"/>
                    <a:gd name="connsiteX1" fmla="*/ 0 w 14337"/>
                    <a:gd name="connsiteY1" fmla="*/ 49537 h 58185"/>
                    <a:gd name="connsiteX2" fmla="*/ 14338 w 14337"/>
                    <a:gd name="connsiteY2" fmla="*/ 58185 h 58185"/>
                    <a:gd name="connsiteX3" fmla="*/ 14338 w 14337"/>
                    <a:gd name="connsiteY3" fmla="*/ 8117 h 58185"/>
                    <a:gd name="connsiteX4" fmla="*/ 0 w 14337"/>
                    <a:gd name="connsiteY4" fmla="*/ 0 h 58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37" h="58185">
                      <a:moveTo>
                        <a:pt x="0" y="0"/>
                      </a:moveTo>
                      <a:lnTo>
                        <a:pt x="0" y="49537"/>
                      </a:lnTo>
                      <a:lnTo>
                        <a:pt x="14338" y="58185"/>
                      </a:lnTo>
                      <a:lnTo>
                        <a:pt x="14338" y="8117"/>
                      </a:lnTo>
                      <a:lnTo>
                        <a:pt x="0" y="0"/>
                      </a:lnTo>
                      <a:close/>
                    </a:path>
                  </a:pathLst>
                </a:custGeom>
                <a:solidFill>
                  <a:srgbClr val="0078D4"/>
                </a:solidFill>
                <a:ln w="7580" cap="flat">
                  <a:noFill/>
                  <a:prstDash val="solid"/>
                  <a:miter/>
                </a:ln>
              </p:spPr>
              <p:txBody>
                <a:bodyPr rtlCol="0" anchor="ctr"/>
                <a:lstStyle/>
                <a:p>
                  <a:endParaRPr lang="en-US"/>
                </a:p>
              </p:txBody>
            </p:sp>
            <p:sp>
              <p:nvSpPr>
                <p:cNvPr id="808" name="Freeform: Shape 362">
                  <a:extLst>
                    <a:ext uri="{FF2B5EF4-FFF2-40B4-BE49-F238E27FC236}">
                      <a16:creationId xmlns:a16="http://schemas.microsoft.com/office/drawing/2014/main" id="{6C6C3B4A-E49B-F94A-8D72-0B723DD17543}"/>
                    </a:ext>
                  </a:extLst>
                </p:cNvPr>
                <p:cNvSpPr/>
                <p:nvPr/>
              </p:nvSpPr>
              <p:spPr>
                <a:xfrm>
                  <a:off x="7429131" y="4407580"/>
                  <a:ext cx="13275" cy="57730"/>
                </a:xfrm>
                <a:custGeom>
                  <a:avLst/>
                  <a:gdLst>
                    <a:gd name="connsiteX0" fmla="*/ 531 w 13275"/>
                    <a:gd name="connsiteY0" fmla="*/ 0 h 57730"/>
                    <a:gd name="connsiteX1" fmla="*/ 0 w 13275"/>
                    <a:gd name="connsiteY1" fmla="*/ 50068 h 57730"/>
                    <a:gd name="connsiteX2" fmla="*/ 13276 w 13275"/>
                    <a:gd name="connsiteY2" fmla="*/ 57730 h 57730"/>
                    <a:gd name="connsiteX3" fmla="*/ 13276 w 13275"/>
                    <a:gd name="connsiteY3" fmla="*/ 7662 h 57730"/>
                    <a:gd name="connsiteX4" fmla="*/ 531 w 13275"/>
                    <a:gd name="connsiteY4" fmla="*/ 0 h 577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75" h="57730">
                      <a:moveTo>
                        <a:pt x="531" y="0"/>
                      </a:moveTo>
                      <a:lnTo>
                        <a:pt x="0" y="50068"/>
                      </a:lnTo>
                      <a:lnTo>
                        <a:pt x="13276" y="57730"/>
                      </a:lnTo>
                      <a:lnTo>
                        <a:pt x="13276" y="7662"/>
                      </a:lnTo>
                      <a:lnTo>
                        <a:pt x="531" y="0"/>
                      </a:lnTo>
                      <a:close/>
                    </a:path>
                  </a:pathLst>
                </a:custGeom>
                <a:solidFill>
                  <a:srgbClr val="0078D4"/>
                </a:solidFill>
                <a:ln w="7580" cap="flat">
                  <a:noFill/>
                  <a:prstDash val="solid"/>
                  <a:miter/>
                </a:ln>
              </p:spPr>
              <p:txBody>
                <a:bodyPr rtlCol="0" anchor="ctr"/>
                <a:lstStyle/>
                <a:p>
                  <a:endParaRPr lang="en-US"/>
                </a:p>
              </p:txBody>
            </p:sp>
            <p:sp>
              <p:nvSpPr>
                <p:cNvPr id="809" name="Freeform: Shape 363">
                  <a:extLst>
                    <a:ext uri="{FF2B5EF4-FFF2-40B4-BE49-F238E27FC236}">
                      <a16:creationId xmlns:a16="http://schemas.microsoft.com/office/drawing/2014/main" id="{C16F0EE5-2CDF-A945-8447-5A9ADAC86873}"/>
                    </a:ext>
                  </a:extLst>
                </p:cNvPr>
                <p:cNvSpPr/>
                <p:nvPr/>
              </p:nvSpPr>
              <p:spPr>
                <a:xfrm>
                  <a:off x="7429131" y="4341657"/>
                  <a:ext cx="13275" cy="60309"/>
                </a:xfrm>
                <a:custGeom>
                  <a:avLst/>
                  <a:gdLst>
                    <a:gd name="connsiteX0" fmla="*/ 531 w 13275"/>
                    <a:gd name="connsiteY0" fmla="*/ 0 h 60309"/>
                    <a:gd name="connsiteX1" fmla="*/ 0 w 13275"/>
                    <a:gd name="connsiteY1" fmla="*/ 52647 h 60309"/>
                    <a:gd name="connsiteX2" fmla="*/ 13276 w 13275"/>
                    <a:gd name="connsiteY2" fmla="*/ 60309 h 60309"/>
                    <a:gd name="connsiteX3" fmla="*/ 13276 w 13275"/>
                    <a:gd name="connsiteY3" fmla="*/ 7662 h 60309"/>
                    <a:gd name="connsiteX4" fmla="*/ 531 w 13275"/>
                    <a:gd name="connsiteY4" fmla="*/ 0 h 6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75" h="60309">
                      <a:moveTo>
                        <a:pt x="531" y="0"/>
                      </a:moveTo>
                      <a:lnTo>
                        <a:pt x="0" y="52647"/>
                      </a:lnTo>
                      <a:lnTo>
                        <a:pt x="13276" y="60309"/>
                      </a:lnTo>
                      <a:lnTo>
                        <a:pt x="13276" y="7662"/>
                      </a:lnTo>
                      <a:lnTo>
                        <a:pt x="531" y="0"/>
                      </a:lnTo>
                      <a:close/>
                    </a:path>
                  </a:pathLst>
                </a:custGeom>
                <a:solidFill>
                  <a:srgbClr val="0078D4"/>
                </a:solidFill>
                <a:ln w="7580" cap="flat">
                  <a:noFill/>
                  <a:prstDash val="solid"/>
                  <a:miter/>
                </a:ln>
              </p:spPr>
              <p:txBody>
                <a:bodyPr rtlCol="0" anchor="ctr"/>
                <a:lstStyle/>
                <a:p>
                  <a:endParaRPr lang="en-US"/>
                </a:p>
              </p:txBody>
            </p:sp>
            <p:sp>
              <p:nvSpPr>
                <p:cNvPr id="810" name="Freeform: Shape 364">
                  <a:extLst>
                    <a:ext uri="{FF2B5EF4-FFF2-40B4-BE49-F238E27FC236}">
                      <a16:creationId xmlns:a16="http://schemas.microsoft.com/office/drawing/2014/main" id="{5DEC6277-1973-D349-A84B-3A7AC701531F}"/>
                    </a:ext>
                  </a:extLst>
                </p:cNvPr>
                <p:cNvSpPr/>
                <p:nvPr/>
              </p:nvSpPr>
              <p:spPr>
                <a:xfrm>
                  <a:off x="7511364" y="4455600"/>
                  <a:ext cx="14792" cy="58261"/>
                </a:xfrm>
                <a:custGeom>
                  <a:avLst/>
                  <a:gdLst>
                    <a:gd name="connsiteX0" fmla="*/ 531 w 14792"/>
                    <a:gd name="connsiteY0" fmla="*/ 0 h 58261"/>
                    <a:gd name="connsiteX1" fmla="*/ 0 w 14792"/>
                    <a:gd name="connsiteY1" fmla="*/ 50068 h 58261"/>
                    <a:gd name="connsiteX2" fmla="*/ 14793 w 14792"/>
                    <a:gd name="connsiteY2" fmla="*/ 58261 h 58261"/>
                    <a:gd name="connsiteX3" fmla="*/ 14793 w 14792"/>
                    <a:gd name="connsiteY3" fmla="*/ 8193 h 58261"/>
                    <a:gd name="connsiteX4" fmla="*/ 531 w 14792"/>
                    <a:gd name="connsiteY4" fmla="*/ 0 h 58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92" h="58261">
                      <a:moveTo>
                        <a:pt x="531" y="0"/>
                      </a:moveTo>
                      <a:lnTo>
                        <a:pt x="0" y="50068"/>
                      </a:lnTo>
                      <a:lnTo>
                        <a:pt x="14793" y="58261"/>
                      </a:lnTo>
                      <a:lnTo>
                        <a:pt x="14793" y="8193"/>
                      </a:lnTo>
                      <a:lnTo>
                        <a:pt x="531" y="0"/>
                      </a:lnTo>
                      <a:close/>
                    </a:path>
                  </a:pathLst>
                </a:custGeom>
                <a:solidFill>
                  <a:srgbClr val="0078D4"/>
                </a:solidFill>
                <a:ln w="7580" cap="flat">
                  <a:noFill/>
                  <a:prstDash val="solid"/>
                  <a:miter/>
                </a:ln>
              </p:spPr>
              <p:txBody>
                <a:bodyPr rtlCol="0" anchor="ctr"/>
                <a:lstStyle/>
                <a:p>
                  <a:endParaRPr lang="en-US"/>
                </a:p>
              </p:txBody>
            </p:sp>
            <p:sp>
              <p:nvSpPr>
                <p:cNvPr id="811" name="Freeform: Shape 365">
                  <a:extLst>
                    <a:ext uri="{FF2B5EF4-FFF2-40B4-BE49-F238E27FC236}">
                      <a16:creationId xmlns:a16="http://schemas.microsoft.com/office/drawing/2014/main" id="{EDB6676B-0874-734C-8416-C611DF6392A8}"/>
                    </a:ext>
                  </a:extLst>
                </p:cNvPr>
                <p:cNvSpPr/>
                <p:nvPr/>
              </p:nvSpPr>
              <p:spPr>
                <a:xfrm>
                  <a:off x="7444455" y="4416759"/>
                  <a:ext cx="14792" cy="58185"/>
                </a:xfrm>
                <a:custGeom>
                  <a:avLst/>
                  <a:gdLst>
                    <a:gd name="connsiteX0" fmla="*/ 531 w 14792"/>
                    <a:gd name="connsiteY0" fmla="*/ 0 h 58185"/>
                    <a:gd name="connsiteX1" fmla="*/ 0 w 14792"/>
                    <a:gd name="connsiteY1" fmla="*/ 49537 h 58185"/>
                    <a:gd name="connsiteX2" fmla="*/ 14793 w 14792"/>
                    <a:gd name="connsiteY2" fmla="*/ 58185 h 58185"/>
                    <a:gd name="connsiteX3" fmla="*/ 14793 w 14792"/>
                    <a:gd name="connsiteY3" fmla="*/ 8117 h 58185"/>
                    <a:gd name="connsiteX4" fmla="*/ 531 w 14792"/>
                    <a:gd name="connsiteY4" fmla="*/ 0 h 58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92" h="58185">
                      <a:moveTo>
                        <a:pt x="531" y="0"/>
                      </a:moveTo>
                      <a:lnTo>
                        <a:pt x="0" y="49537"/>
                      </a:lnTo>
                      <a:lnTo>
                        <a:pt x="14793" y="58185"/>
                      </a:lnTo>
                      <a:lnTo>
                        <a:pt x="14793" y="8117"/>
                      </a:lnTo>
                      <a:lnTo>
                        <a:pt x="531" y="0"/>
                      </a:lnTo>
                      <a:close/>
                    </a:path>
                  </a:pathLst>
                </a:custGeom>
                <a:solidFill>
                  <a:srgbClr val="0078D4"/>
                </a:solidFill>
                <a:ln w="7580" cap="flat">
                  <a:noFill/>
                  <a:prstDash val="solid"/>
                  <a:miter/>
                </a:ln>
              </p:spPr>
              <p:txBody>
                <a:bodyPr rtlCol="0" anchor="ctr"/>
                <a:lstStyle/>
                <a:p>
                  <a:endParaRPr lang="en-US"/>
                </a:p>
              </p:txBody>
            </p:sp>
            <p:sp>
              <p:nvSpPr>
                <p:cNvPr id="812" name="Freeform: Shape 366">
                  <a:extLst>
                    <a:ext uri="{FF2B5EF4-FFF2-40B4-BE49-F238E27FC236}">
                      <a16:creationId xmlns:a16="http://schemas.microsoft.com/office/drawing/2014/main" id="{AD6D7DDB-F369-A842-9799-97BF3BE6CE78}"/>
                    </a:ext>
                  </a:extLst>
                </p:cNvPr>
                <p:cNvSpPr/>
                <p:nvPr/>
              </p:nvSpPr>
              <p:spPr>
                <a:xfrm>
                  <a:off x="7461296" y="4426470"/>
                  <a:ext cx="14868" cy="58185"/>
                </a:xfrm>
                <a:custGeom>
                  <a:avLst/>
                  <a:gdLst>
                    <a:gd name="connsiteX0" fmla="*/ 531 w 14868"/>
                    <a:gd name="connsiteY0" fmla="*/ 0 h 58185"/>
                    <a:gd name="connsiteX1" fmla="*/ 0 w 14868"/>
                    <a:gd name="connsiteY1" fmla="*/ 49537 h 58185"/>
                    <a:gd name="connsiteX2" fmla="*/ 14338 w 14868"/>
                    <a:gd name="connsiteY2" fmla="*/ 58185 h 58185"/>
                    <a:gd name="connsiteX3" fmla="*/ 14869 w 14868"/>
                    <a:gd name="connsiteY3" fmla="*/ 8117 h 58185"/>
                    <a:gd name="connsiteX4" fmla="*/ 531 w 14868"/>
                    <a:gd name="connsiteY4" fmla="*/ 0 h 58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8" h="58185">
                      <a:moveTo>
                        <a:pt x="531" y="0"/>
                      </a:moveTo>
                      <a:lnTo>
                        <a:pt x="0" y="49537"/>
                      </a:lnTo>
                      <a:lnTo>
                        <a:pt x="14338" y="58185"/>
                      </a:lnTo>
                      <a:lnTo>
                        <a:pt x="14869" y="8117"/>
                      </a:lnTo>
                      <a:lnTo>
                        <a:pt x="531" y="0"/>
                      </a:lnTo>
                      <a:close/>
                    </a:path>
                  </a:pathLst>
                </a:custGeom>
                <a:solidFill>
                  <a:srgbClr val="0078D4"/>
                </a:solidFill>
                <a:ln w="7580" cap="flat">
                  <a:noFill/>
                  <a:prstDash val="solid"/>
                  <a:miter/>
                </a:ln>
              </p:spPr>
              <p:txBody>
                <a:bodyPr rtlCol="0" anchor="ctr"/>
                <a:lstStyle/>
                <a:p>
                  <a:endParaRPr lang="en-US"/>
                </a:p>
              </p:txBody>
            </p:sp>
            <p:sp>
              <p:nvSpPr>
                <p:cNvPr id="813" name="Freeform: Shape 367">
                  <a:extLst>
                    <a:ext uri="{FF2B5EF4-FFF2-40B4-BE49-F238E27FC236}">
                      <a16:creationId xmlns:a16="http://schemas.microsoft.com/office/drawing/2014/main" id="{87A19A7A-7FCF-D241-8439-062C8676316E}"/>
                    </a:ext>
                  </a:extLst>
                </p:cNvPr>
                <p:cNvSpPr/>
                <p:nvPr/>
              </p:nvSpPr>
              <p:spPr>
                <a:xfrm>
                  <a:off x="7545122" y="4475021"/>
                  <a:ext cx="14792" cy="58261"/>
                </a:xfrm>
                <a:custGeom>
                  <a:avLst/>
                  <a:gdLst>
                    <a:gd name="connsiteX0" fmla="*/ 14793 w 14792"/>
                    <a:gd name="connsiteY0" fmla="*/ 58261 h 58261"/>
                    <a:gd name="connsiteX1" fmla="*/ 14793 w 14792"/>
                    <a:gd name="connsiteY1" fmla="*/ 8193 h 58261"/>
                    <a:gd name="connsiteX2" fmla="*/ 0 w 14792"/>
                    <a:gd name="connsiteY2" fmla="*/ 0 h 58261"/>
                    <a:gd name="connsiteX3" fmla="*/ 0 w 14792"/>
                    <a:gd name="connsiteY3" fmla="*/ 50068 h 58261"/>
                    <a:gd name="connsiteX4" fmla="*/ 14793 w 14792"/>
                    <a:gd name="connsiteY4" fmla="*/ 58261 h 58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92" h="58261">
                      <a:moveTo>
                        <a:pt x="14793" y="58261"/>
                      </a:moveTo>
                      <a:lnTo>
                        <a:pt x="14793" y="8193"/>
                      </a:lnTo>
                      <a:lnTo>
                        <a:pt x="0" y="0"/>
                      </a:lnTo>
                      <a:lnTo>
                        <a:pt x="0" y="50068"/>
                      </a:lnTo>
                      <a:lnTo>
                        <a:pt x="14793" y="58261"/>
                      </a:lnTo>
                      <a:close/>
                    </a:path>
                  </a:pathLst>
                </a:custGeom>
                <a:solidFill>
                  <a:srgbClr val="0078D4"/>
                </a:solidFill>
                <a:ln w="7580" cap="flat">
                  <a:noFill/>
                  <a:prstDash val="solid"/>
                  <a:miter/>
                </a:ln>
              </p:spPr>
              <p:txBody>
                <a:bodyPr rtlCol="0" anchor="ctr"/>
                <a:lstStyle/>
                <a:p>
                  <a:endParaRPr lang="en-US"/>
                </a:p>
              </p:txBody>
            </p:sp>
            <p:sp>
              <p:nvSpPr>
                <p:cNvPr id="814" name="Freeform: Shape 368">
                  <a:extLst>
                    <a:ext uri="{FF2B5EF4-FFF2-40B4-BE49-F238E27FC236}">
                      <a16:creationId xmlns:a16="http://schemas.microsoft.com/office/drawing/2014/main" id="{89C6F7C5-7966-6647-B713-80D47B70A755}"/>
                    </a:ext>
                  </a:extLst>
                </p:cNvPr>
                <p:cNvSpPr/>
                <p:nvPr/>
              </p:nvSpPr>
              <p:spPr>
                <a:xfrm>
                  <a:off x="7528205" y="4465310"/>
                  <a:ext cx="14868" cy="58261"/>
                </a:xfrm>
                <a:custGeom>
                  <a:avLst/>
                  <a:gdLst>
                    <a:gd name="connsiteX0" fmla="*/ 531 w 14868"/>
                    <a:gd name="connsiteY0" fmla="*/ 0 h 58261"/>
                    <a:gd name="connsiteX1" fmla="*/ 0 w 14868"/>
                    <a:gd name="connsiteY1" fmla="*/ 50068 h 58261"/>
                    <a:gd name="connsiteX2" fmla="*/ 14338 w 14868"/>
                    <a:gd name="connsiteY2" fmla="*/ 58261 h 58261"/>
                    <a:gd name="connsiteX3" fmla="*/ 14869 w 14868"/>
                    <a:gd name="connsiteY3" fmla="*/ 8193 h 58261"/>
                    <a:gd name="connsiteX4" fmla="*/ 531 w 14868"/>
                    <a:gd name="connsiteY4" fmla="*/ 0 h 58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8" h="58261">
                      <a:moveTo>
                        <a:pt x="531" y="0"/>
                      </a:moveTo>
                      <a:lnTo>
                        <a:pt x="0" y="50068"/>
                      </a:lnTo>
                      <a:lnTo>
                        <a:pt x="14338" y="58261"/>
                      </a:lnTo>
                      <a:lnTo>
                        <a:pt x="14869" y="8193"/>
                      </a:lnTo>
                      <a:lnTo>
                        <a:pt x="531" y="0"/>
                      </a:lnTo>
                      <a:close/>
                    </a:path>
                  </a:pathLst>
                </a:custGeom>
                <a:solidFill>
                  <a:srgbClr val="0078D4"/>
                </a:solidFill>
                <a:ln w="7580" cap="flat">
                  <a:noFill/>
                  <a:prstDash val="solid"/>
                  <a:miter/>
                </a:ln>
              </p:spPr>
              <p:txBody>
                <a:bodyPr rtlCol="0" anchor="ctr"/>
                <a:lstStyle/>
                <a:p>
                  <a:endParaRPr lang="en-US"/>
                </a:p>
              </p:txBody>
            </p:sp>
            <p:sp>
              <p:nvSpPr>
                <p:cNvPr id="815" name="Freeform: Shape 369">
                  <a:extLst>
                    <a:ext uri="{FF2B5EF4-FFF2-40B4-BE49-F238E27FC236}">
                      <a16:creationId xmlns:a16="http://schemas.microsoft.com/office/drawing/2014/main" id="{AF01EA8C-C3AA-964F-BA37-C714E9497502}"/>
                    </a:ext>
                  </a:extLst>
                </p:cNvPr>
                <p:cNvSpPr/>
                <p:nvPr/>
              </p:nvSpPr>
              <p:spPr>
                <a:xfrm>
                  <a:off x="7495054" y="4445890"/>
                  <a:ext cx="14337" cy="58261"/>
                </a:xfrm>
                <a:custGeom>
                  <a:avLst/>
                  <a:gdLst>
                    <a:gd name="connsiteX0" fmla="*/ 0 w 14337"/>
                    <a:gd name="connsiteY0" fmla="*/ 0 h 58261"/>
                    <a:gd name="connsiteX1" fmla="*/ 0 w 14337"/>
                    <a:gd name="connsiteY1" fmla="*/ 49537 h 58261"/>
                    <a:gd name="connsiteX2" fmla="*/ 14338 w 14337"/>
                    <a:gd name="connsiteY2" fmla="*/ 58261 h 58261"/>
                    <a:gd name="connsiteX3" fmla="*/ 14338 w 14337"/>
                    <a:gd name="connsiteY3" fmla="*/ 8193 h 58261"/>
                    <a:gd name="connsiteX4" fmla="*/ 0 w 14337"/>
                    <a:gd name="connsiteY4" fmla="*/ 0 h 58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37" h="58261">
                      <a:moveTo>
                        <a:pt x="0" y="0"/>
                      </a:moveTo>
                      <a:lnTo>
                        <a:pt x="0" y="49537"/>
                      </a:lnTo>
                      <a:lnTo>
                        <a:pt x="14338" y="58261"/>
                      </a:lnTo>
                      <a:lnTo>
                        <a:pt x="14338" y="8193"/>
                      </a:lnTo>
                      <a:lnTo>
                        <a:pt x="0" y="0"/>
                      </a:lnTo>
                      <a:close/>
                    </a:path>
                  </a:pathLst>
                </a:custGeom>
                <a:solidFill>
                  <a:srgbClr val="0078D4"/>
                </a:solidFill>
                <a:ln w="7580" cap="flat">
                  <a:noFill/>
                  <a:prstDash val="solid"/>
                  <a:miter/>
                </a:ln>
              </p:spPr>
              <p:txBody>
                <a:bodyPr rtlCol="0" anchor="ctr"/>
                <a:lstStyle/>
                <a:p>
                  <a:endParaRPr lang="en-US"/>
                </a:p>
              </p:txBody>
            </p:sp>
            <p:sp>
              <p:nvSpPr>
                <p:cNvPr id="816" name="Freeform: Shape 370">
                  <a:extLst>
                    <a:ext uri="{FF2B5EF4-FFF2-40B4-BE49-F238E27FC236}">
                      <a16:creationId xmlns:a16="http://schemas.microsoft.com/office/drawing/2014/main" id="{F6CB4619-A8AC-784C-BBBB-55AAEA0D3EBC}"/>
                    </a:ext>
                  </a:extLst>
                </p:cNvPr>
                <p:cNvSpPr/>
                <p:nvPr/>
              </p:nvSpPr>
              <p:spPr>
                <a:xfrm>
                  <a:off x="7631376" y="4370257"/>
                  <a:ext cx="14868" cy="61371"/>
                </a:xfrm>
                <a:custGeom>
                  <a:avLst/>
                  <a:gdLst>
                    <a:gd name="connsiteX0" fmla="*/ 14869 w 14868"/>
                    <a:gd name="connsiteY0" fmla="*/ 0 h 61371"/>
                    <a:gd name="connsiteX1" fmla="*/ 14869 w 14868"/>
                    <a:gd name="connsiteY1" fmla="*/ 52647 h 61371"/>
                    <a:gd name="connsiteX2" fmla="*/ 531 w 14868"/>
                    <a:gd name="connsiteY2" fmla="*/ 61371 h 61371"/>
                    <a:gd name="connsiteX3" fmla="*/ 0 w 14868"/>
                    <a:gd name="connsiteY3" fmla="*/ 8269 h 61371"/>
                    <a:gd name="connsiteX4" fmla="*/ 14869 w 14868"/>
                    <a:gd name="connsiteY4" fmla="*/ 0 h 613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8" h="61371">
                      <a:moveTo>
                        <a:pt x="14869" y="0"/>
                      </a:moveTo>
                      <a:lnTo>
                        <a:pt x="14869" y="52647"/>
                      </a:lnTo>
                      <a:lnTo>
                        <a:pt x="531" y="61371"/>
                      </a:lnTo>
                      <a:lnTo>
                        <a:pt x="0" y="8269"/>
                      </a:lnTo>
                      <a:lnTo>
                        <a:pt x="14869" y="0"/>
                      </a:lnTo>
                      <a:close/>
                    </a:path>
                  </a:pathLst>
                </a:custGeom>
                <a:solidFill>
                  <a:srgbClr val="0078D4"/>
                </a:solidFill>
                <a:ln w="7580" cap="flat">
                  <a:noFill/>
                  <a:prstDash val="solid"/>
                  <a:miter/>
                </a:ln>
              </p:spPr>
              <p:txBody>
                <a:bodyPr rtlCol="0" anchor="ctr"/>
                <a:lstStyle/>
                <a:p>
                  <a:endParaRPr lang="en-US"/>
                </a:p>
              </p:txBody>
            </p:sp>
            <p:sp>
              <p:nvSpPr>
                <p:cNvPr id="817" name="Freeform: Shape 371">
                  <a:extLst>
                    <a:ext uri="{FF2B5EF4-FFF2-40B4-BE49-F238E27FC236}">
                      <a16:creationId xmlns:a16="http://schemas.microsoft.com/office/drawing/2014/main" id="{2F2B0221-3C8A-FD4D-88F3-F9A93203FE2D}"/>
                    </a:ext>
                  </a:extLst>
                </p:cNvPr>
                <p:cNvSpPr/>
                <p:nvPr/>
              </p:nvSpPr>
              <p:spPr>
                <a:xfrm>
                  <a:off x="7682051" y="4341657"/>
                  <a:ext cx="13275" cy="60309"/>
                </a:xfrm>
                <a:custGeom>
                  <a:avLst/>
                  <a:gdLst>
                    <a:gd name="connsiteX0" fmla="*/ 12745 w 13275"/>
                    <a:gd name="connsiteY0" fmla="*/ 0 h 60309"/>
                    <a:gd name="connsiteX1" fmla="*/ 13276 w 13275"/>
                    <a:gd name="connsiteY1" fmla="*/ 52647 h 60309"/>
                    <a:gd name="connsiteX2" fmla="*/ 0 w 13275"/>
                    <a:gd name="connsiteY2" fmla="*/ 60309 h 60309"/>
                    <a:gd name="connsiteX3" fmla="*/ 0 w 13275"/>
                    <a:gd name="connsiteY3" fmla="*/ 7662 h 60309"/>
                    <a:gd name="connsiteX4" fmla="*/ 12745 w 13275"/>
                    <a:gd name="connsiteY4" fmla="*/ 0 h 6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75" h="60309">
                      <a:moveTo>
                        <a:pt x="12745" y="0"/>
                      </a:moveTo>
                      <a:lnTo>
                        <a:pt x="13276" y="52647"/>
                      </a:lnTo>
                      <a:lnTo>
                        <a:pt x="0" y="60309"/>
                      </a:lnTo>
                      <a:lnTo>
                        <a:pt x="0" y="7662"/>
                      </a:lnTo>
                      <a:lnTo>
                        <a:pt x="12745" y="0"/>
                      </a:lnTo>
                      <a:close/>
                    </a:path>
                  </a:pathLst>
                </a:custGeom>
                <a:solidFill>
                  <a:srgbClr val="0078D4"/>
                </a:solidFill>
                <a:ln w="7580" cap="flat">
                  <a:noFill/>
                  <a:prstDash val="solid"/>
                  <a:miter/>
                </a:ln>
              </p:spPr>
              <p:txBody>
                <a:bodyPr rtlCol="0" anchor="ctr"/>
                <a:lstStyle/>
                <a:p>
                  <a:endParaRPr lang="en-US"/>
                </a:p>
              </p:txBody>
            </p:sp>
            <p:sp>
              <p:nvSpPr>
                <p:cNvPr id="818" name="Freeform: Shape 372">
                  <a:extLst>
                    <a:ext uri="{FF2B5EF4-FFF2-40B4-BE49-F238E27FC236}">
                      <a16:creationId xmlns:a16="http://schemas.microsoft.com/office/drawing/2014/main" id="{968B2BD9-CC35-4143-AC14-F3E184E24119}"/>
                    </a:ext>
                  </a:extLst>
                </p:cNvPr>
                <p:cNvSpPr/>
                <p:nvPr/>
              </p:nvSpPr>
              <p:spPr>
                <a:xfrm>
                  <a:off x="7598225" y="4389677"/>
                  <a:ext cx="14337" cy="61371"/>
                </a:xfrm>
                <a:custGeom>
                  <a:avLst/>
                  <a:gdLst>
                    <a:gd name="connsiteX0" fmla="*/ 14338 w 14337"/>
                    <a:gd name="connsiteY0" fmla="*/ 0 h 61371"/>
                    <a:gd name="connsiteX1" fmla="*/ 14338 w 14337"/>
                    <a:gd name="connsiteY1" fmla="*/ 52647 h 61371"/>
                    <a:gd name="connsiteX2" fmla="*/ 0 w 14337"/>
                    <a:gd name="connsiteY2" fmla="*/ 61371 h 61371"/>
                    <a:gd name="connsiteX3" fmla="*/ 0 w 14337"/>
                    <a:gd name="connsiteY3" fmla="*/ 8269 h 61371"/>
                    <a:gd name="connsiteX4" fmla="*/ 14338 w 14337"/>
                    <a:gd name="connsiteY4" fmla="*/ 0 h 613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37" h="61371">
                      <a:moveTo>
                        <a:pt x="14338" y="0"/>
                      </a:moveTo>
                      <a:lnTo>
                        <a:pt x="14338" y="52647"/>
                      </a:lnTo>
                      <a:lnTo>
                        <a:pt x="0" y="61371"/>
                      </a:lnTo>
                      <a:lnTo>
                        <a:pt x="0" y="8269"/>
                      </a:lnTo>
                      <a:lnTo>
                        <a:pt x="14338" y="0"/>
                      </a:lnTo>
                      <a:close/>
                    </a:path>
                  </a:pathLst>
                </a:custGeom>
                <a:solidFill>
                  <a:srgbClr val="0078D4"/>
                </a:solidFill>
                <a:ln w="7580" cap="flat">
                  <a:noFill/>
                  <a:prstDash val="solid"/>
                  <a:miter/>
                </a:ln>
              </p:spPr>
              <p:txBody>
                <a:bodyPr rtlCol="0" anchor="ctr"/>
                <a:lstStyle/>
                <a:p>
                  <a:endParaRPr lang="en-US"/>
                </a:p>
              </p:txBody>
            </p:sp>
            <p:sp>
              <p:nvSpPr>
                <p:cNvPr id="819" name="Freeform: Shape 373">
                  <a:extLst>
                    <a:ext uri="{FF2B5EF4-FFF2-40B4-BE49-F238E27FC236}">
                      <a16:creationId xmlns:a16="http://schemas.microsoft.com/office/drawing/2014/main" id="{BABAF54B-6F69-3245-8F0E-EE17EEE01E6F}"/>
                    </a:ext>
                  </a:extLst>
                </p:cNvPr>
                <p:cNvSpPr/>
                <p:nvPr/>
              </p:nvSpPr>
              <p:spPr>
                <a:xfrm>
                  <a:off x="7665134" y="4350381"/>
                  <a:ext cx="14337" cy="61826"/>
                </a:xfrm>
                <a:custGeom>
                  <a:avLst/>
                  <a:gdLst>
                    <a:gd name="connsiteX0" fmla="*/ 14338 w 14337"/>
                    <a:gd name="connsiteY0" fmla="*/ 0 h 61826"/>
                    <a:gd name="connsiteX1" fmla="*/ 14338 w 14337"/>
                    <a:gd name="connsiteY1" fmla="*/ 53103 h 61826"/>
                    <a:gd name="connsiteX2" fmla="*/ 0 w 14337"/>
                    <a:gd name="connsiteY2" fmla="*/ 61827 h 61826"/>
                    <a:gd name="connsiteX3" fmla="*/ 0 w 14337"/>
                    <a:gd name="connsiteY3" fmla="*/ 8724 h 61826"/>
                    <a:gd name="connsiteX4" fmla="*/ 14338 w 14337"/>
                    <a:gd name="connsiteY4" fmla="*/ 0 h 618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37" h="61826">
                      <a:moveTo>
                        <a:pt x="14338" y="0"/>
                      </a:moveTo>
                      <a:lnTo>
                        <a:pt x="14338" y="53103"/>
                      </a:lnTo>
                      <a:lnTo>
                        <a:pt x="0" y="61827"/>
                      </a:lnTo>
                      <a:lnTo>
                        <a:pt x="0" y="8724"/>
                      </a:lnTo>
                      <a:lnTo>
                        <a:pt x="14338" y="0"/>
                      </a:lnTo>
                      <a:close/>
                    </a:path>
                  </a:pathLst>
                </a:custGeom>
                <a:solidFill>
                  <a:srgbClr val="0078D4"/>
                </a:solidFill>
                <a:ln w="7580" cap="flat">
                  <a:noFill/>
                  <a:prstDash val="solid"/>
                  <a:miter/>
                </a:ln>
              </p:spPr>
              <p:txBody>
                <a:bodyPr rtlCol="0" anchor="ctr"/>
                <a:lstStyle/>
                <a:p>
                  <a:endParaRPr lang="en-US"/>
                </a:p>
              </p:txBody>
            </p:sp>
            <p:sp>
              <p:nvSpPr>
                <p:cNvPr id="820" name="Freeform: Shape 374">
                  <a:extLst>
                    <a:ext uri="{FF2B5EF4-FFF2-40B4-BE49-F238E27FC236}">
                      <a16:creationId xmlns:a16="http://schemas.microsoft.com/office/drawing/2014/main" id="{C8738D8F-3705-0C49-A5FD-6DE7C5ABFC84}"/>
                    </a:ext>
                  </a:extLst>
                </p:cNvPr>
                <p:cNvSpPr/>
                <p:nvPr/>
              </p:nvSpPr>
              <p:spPr>
                <a:xfrm>
                  <a:off x="7648293" y="4360547"/>
                  <a:ext cx="14868" cy="61295"/>
                </a:xfrm>
                <a:custGeom>
                  <a:avLst/>
                  <a:gdLst>
                    <a:gd name="connsiteX0" fmla="*/ 14338 w 14868"/>
                    <a:gd name="connsiteY0" fmla="*/ 0 h 61295"/>
                    <a:gd name="connsiteX1" fmla="*/ 14869 w 14868"/>
                    <a:gd name="connsiteY1" fmla="*/ 52647 h 61295"/>
                    <a:gd name="connsiteX2" fmla="*/ 531 w 14868"/>
                    <a:gd name="connsiteY2" fmla="*/ 61295 h 61295"/>
                    <a:gd name="connsiteX3" fmla="*/ 0 w 14868"/>
                    <a:gd name="connsiteY3" fmla="*/ 8193 h 61295"/>
                    <a:gd name="connsiteX4" fmla="*/ 14338 w 14868"/>
                    <a:gd name="connsiteY4" fmla="*/ 0 h 61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8" h="61295">
                      <a:moveTo>
                        <a:pt x="14338" y="0"/>
                      </a:moveTo>
                      <a:lnTo>
                        <a:pt x="14869" y="52647"/>
                      </a:lnTo>
                      <a:lnTo>
                        <a:pt x="531" y="61295"/>
                      </a:lnTo>
                      <a:lnTo>
                        <a:pt x="0" y="8193"/>
                      </a:lnTo>
                      <a:lnTo>
                        <a:pt x="14338" y="0"/>
                      </a:lnTo>
                      <a:close/>
                    </a:path>
                  </a:pathLst>
                </a:custGeom>
                <a:solidFill>
                  <a:srgbClr val="0078D4"/>
                </a:solidFill>
                <a:ln w="7580" cap="flat">
                  <a:noFill/>
                  <a:prstDash val="solid"/>
                  <a:miter/>
                </a:ln>
              </p:spPr>
              <p:txBody>
                <a:bodyPr rtlCol="0" anchor="ctr"/>
                <a:lstStyle/>
                <a:p>
                  <a:endParaRPr lang="en-US"/>
                </a:p>
              </p:txBody>
            </p:sp>
            <p:sp>
              <p:nvSpPr>
                <p:cNvPr id="821" name="Freeform: Shape 375">
                  <a:extLst>
                    <a:ext uri="{FF2B5EF4-FFF2-40B4-BE49-F238E27FC236}">
                      <a16:creationId xmlns:a16="http://schemas.microsoft.com/office/drawing/2014/main" id="{B31B1828-BC6B-BA43-95F7-AC377F261CBE}"/>
                    </a:ext>
                  </a:extLst>
                </p:cNvPr>
                <p:cNvSpPr/>
                <p:nvPr/>
              </p:nvSpPr>
              <p:spPr>
                <a:xfrm>
                  <a:off x="7564012" y="4409173"/>
                  <a:ext cx="15323" cy="62281"/>
                </a:xfrm>
                <a:custGeom>
                  <a:avLst/>
                  <a:gdLst>
                    <a:gd name="connsiteX0" fmla="*/ 0 w 15323"/>
                    <a:gd name="connsiteY0" fmla="*/ 62282 h 62281"/>
                    <a:gd name="connsiteX1" fmla="*/ 0 w 15323"/>
                    <a:gd name="connsiteY1" fmla="*/ 8648 h 62281"/>
                    <a:gd name="connsiteX2" fmla="*/ 15324 w 15323"/>
                    <a:gd name="connsiteY2" fmla="*/ 0 h 62281"/>
                    <a:gd name="connsiteX3" fmla="*/ 15324 w 15323"/>
                    <a:gd name="connsiteY3" fmla="*/ 53103 h 62281"/>
                    <a:gd name="connsiteX4" fmla="*/ 0 w 15323"/>
                    <a:gd name="connsiteY4" fmla="*/ 62282 h 62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23" h="62281">
                      <a:moveTo>
                        <a:pt x="0" y="62282"/>
                      </a:moveTo>
                      <a:lnTo>
                        <a:pt x="0" y="8648"/>
                      </a:lnTo>
                      <a:lnTo>
                        <a:pt x="15324" y="0"/>
                      </a:lnTo>
                      <a:lnTo>
                        <a:pt x="15324" y="53103"/>
                      </a:lnTo>
                      <a:lnTo>
                        <a:pt x="0" y="62282"/>
                      </a:lnTo>
                      <a:close/>
                    </a:path>
                  </a:pathLst>
                </a:custGeom>
                <a:solidFill>
                  <a:srgbClr val="0078D4"/>
                </a:solidFill>
                <a:ln w="7580" cap="flat">
                  <a:noFill/>
                  <a:prstDash val="solid"/>
                  <a:miter/>
                </a:ln>
              </p:spPr>
              <p:txBody>
                <a:bodyPr rtlCol="0" anchor="ctr"/>
                <a:lstStyle/>
                <a:p>
                  <a:endParaRPr lang="en-US"/>
                </a:p>
              </p:txBody>
            </p:sp>
            <p:sp>
              <p:nvSpPr>
                <p:cNvPr id="822" name="Freeform: Shape 376">
                  <a:extLst>
                    <a:ext uri="{FF2B5EF4-FFF2-40B4-BE49-F238E27FC236}">
                      <a16:creationId xmlns:a16="http://schemas.microsoft.com/office/drawing/2014/main" id="{A02C2523-99B5-AD44-B4AB-E6EFBD1CB5E0}"/>
                    </a:ext>
                  </a:extLst>
                </p:cNvPr>
                <p:cNvSpPr/>
                <p:nvPr/>
              </p:nvSpPr>
              <p:spPr>
                <a:xfrm>
                  <a:off x="7581384" y="4399387"/>
                  <a:ext cx="14792" cy="61295"/>
                </a:xfrm>
                <a:custGeom>
                  <a:avLst/>
                  <a:gdLst>
                    <a:gd name="connsiteX0" fmla="*/ 14262 w 14792"/>
                    <a:gd name="connsiteY0" fmla="*/ 0 h 61295"/>
                    <a:gd name="connsiteX1" fmla="*/ 14793 w 14792"/>
                    <a:gd name="connsiteY1" fmla="*/ 53103 h 61295"/>
                    <a:gd name="connsiteX2" fmla="*/ 0 w 14792"/>
                    <a:gd name="connsiteY2" fmla="*/ 61295 h 61295"/>
                    <a:gd name="connsiteX3" fmla="*/ 0 w 14792"/>
                    <a:gd name="connsiteY3" fmla="*/ 8193 h 61295"/>
                    <a:gd name="connsiteX4" fmla="*/ 14262 w 14792"/>
                    <a:gd name="connsiteY4" fmla="*/ 0 h 61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92" h="61295">
                      <a:moveTo>
                        <a:pt x="14262" y="0"/>
                      </a:moveTo>
                      <a:lnTo>
                        <a:pt x="14793" y="53103"/>
                      </a:lnTo>
                      <a:lnTo>
                        <a:pt x="0" y="61295"/>
                      </a:lnTo>
                      <a:lnTo>
                        <a:pt x="0" y="8193"/>
                      </a:lnTo>
                      <a:lnTo>
                        <a:pt x="14262" y="0"/>
                      </a:lnTo>
                      <a:close/>
                    </a:path>
                  </a:pathLst>
                </a:custGeom>
                <a:solidFill>
                  <a:srgbClr val="0078D4"/>
                </a:solidFill>
                <a:ln w="7580" cap="flat">
                  <a:noFill/>
                  <a:prstDash val="solid"/>
                  <a:miter/>
                </a:ln>
              </p:spPr>
              <p:txBody>
                <a:bodyPr rtlCol="0" anchor="ctr"/>
                <a:lstStyle/>
                <a:p>
                  <a:endParaRPr lang="en-US"/>
                </a:p>
              </p:txBody>
            </p:sp>
            <p:sp>
              <p:nvSpPr>
                <p:cNvPr id="823" name="Freeform: Shape 377">
                  <a:extLst>
                    <a:ext uri="{FF2B5EF4-FFF2-40B4-BE49-F238E27FC236}">
                      <a16:creationId xmlns:a16="http://schemas.microsoft.com/office/drawing/2014/main" id="{291E2CDB-E19E-BB49-8E3B-2792E32583AB}"/>
                    </a:ext>
                  </a:extLst>
                </p:cNvPr>
                <p:cNvSpPr/>
                <p:nvPr/>
              </p:nvSpPr>
              <p:spPr>
                <a:xfrm>
                  <a:off x="7615066" y="4379967"/>
                  <a:ext cx="14337" cy="61295"/>
                </a:xfrm>
                <a:custGeom>
                  <a:avLst/>
                  <a:gdLst>
                    <a:gd name="connsiteX0" fmla="*/ 14338 w 14337"/>
                    <a:gd name="connsiteY0" fmla="*/ 0 h 61295"/>
                    <a:gd name="connsiteX1" fmla="*/ 14338 w 14337"/>
                    <a:gd name="connsiteY1" fmla="*/ 52647 h 61295"/>
                    <a:gd name="connsiteX2" fmla="*/ 0 w 14337"/>
                    <a:gd name="connsiteY2" fmla="*/ 61295 h 61295"/>
                    <a:gd name="connsiteX3" fmla="*/ 0 w 14337"/>
                    <a:gd name="connsiteY3" fmla="*/ 8193 h 61295"/>
                    <a:gd name="connsiteX4" fmla="*/ 14338 w 14337"/>
                    <a:gd name="connsiteY4" fmla="*/ 0 h 61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37" h="61295">
                      <a:moveTo>
                        <a:pt x="14338" y="0"/>
                      </a:moveTo>
                      <a:lnTo>
                        <a:pt x="14338" y="52647"/>
                      </a:lnTo>
                      <a:lnTo>
                        <a:pt x="0" y="61295"/>
                      </a:lnTo>
                      <a:lnTo>
                        <a:pt x="0" y="8193"/>
                      </a:lnTo>
                      <a:lnTo>
                        <a:pt x="14338" y="0"/>
                      </a:lnTo>
                      <a:close/>
                    </a:path>
                  </a:pathLst>
                </a:custGeom>
                <a:solidFill>
                  <a:srgbClr val="0078D4"/>
                </a:solidFill>
                <a:ln w="7580" cap="flat">
                  <a:noFill/>
                  <a:prstDash val="solid"/>
                  <a:miter/>
                </a:ln>
              </p:spPr>
              <p:txBody>
                <a:bodyPr rtlCol="0" anchor="ctr"/>
                <a:lstStyle/>
                <a:p>
                  <a:endParaRPr lang="en-US"/>
                </a:p>
              </p:txBody>
            </p:sp>
            <p:sp>
              <p:nvSpPr>
                <p:cNvPr id="824" name="Freeform: Shape 378">
                  <a:extLst>
                    <a:ext uri="{FF2B5EF4-FFF2-40B4-BE49-F238E27FC236}">
                      <a16:creationId xmlns:a16="http://schemas.microsoft.com/office/drawing/2014/main" id="{E33945AF-D8C6-4A49-8B86-90839B3CF12E}"/>
                    </a:ext>
                  </a:extLst>
                </p:cNvPr>
                <p:cNvSpPr/>
                <p:nvPr/>
              </p:nvSpPr>
              <p:spPr>
                <a:xfrm>
                  <a:off x="7631376" y="4436180"/>
                  <a:ext cx="14868" cy="58185"/>
                </a:xfrm>
                <a:custGeom>
                  <a:avLst/>
                  <a:gdLst>
                    <a:gd name="connsiteX0" fmla="*/ 14869 w 14868"/>
                    <a:gd name="connsiteY0" fmla="*/ 0 h 58185"/>
                    <a:gd name="connsiteX1" fmla="*/ 14869 w 14868"/>
                    <a:gd name="connsiteY1" fmla="*/ 49537 h 58185"/>
                    <a:gd name="connsiteX2" fmla="*/ 531 w 14868"/>
                    <a:gd name="connsiteY2" fmla="*/ 58185 h 58185"/>
                    <a:gd name="connsiteX3" fmla="*/ 0 w 14868"/>
                    <a:gd name="connsiteY3" fmla="*/ 8117 h 58185"/>
                    <a:gd name="connsiteX4" fmla="*/ 14869 w 14868"/>
                    <a:gd name="connsiteY4" fmla="*/ 0 h 58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8" h="58185">
                      <a:moveTo>
                        <a:pt x="14869" y="0"/>
                      </a:moveTo>
                      <a:lnTo>
                        <a:pt x="14869" y="49537"/>
                      </a:lnTo>
                      <a:lnTo>
                        <a:pt x="531" y="58185"/>
                      </a:lnTo>
                      <a:lnTo>
                        <a:pt x="0" y="8117"/>
                      </a:lnTo>
                      <a:lnTo>
                        <a:pt x="14869" y="0"/>
                      </a:lnTo>
                      <a:close/>
                    </a:path>
                  </a:pathLst>
                </a:custGeom>
                <a:solidFill>
                  <a:srgbClr val="0078D4"/>
                </a:solidFill>
                <a:ln w="7580" cap="flat">
                  <a:noFill/>
                  <a:prstDash val="solid"/>
                  <a:miter/>
                </a:ln>
              </p:spPr>
              <p:txBody>
                <a:bodyPr rtlCol="0" anchor="ctr"/>
                <a:lstStyle/>
                <a:p>
                  <a:endParaRPr lang="en-US"/>
                </a:p>
              </p:txBody>
            </p:sp>
            <p:sp>
              <p:nvSpPr>
                <p:cNvPr id="825" name="Freeform: Shape 379">
                  <a:extLst>
                    <a:ext uri="{FF2B5EF4-FFF2-40B4-BE49-F238E27FC236}">
                      <a16:creationId xmlns:a16="http://schemas.microsoft.com/office/drawing/2014/main" id="{628C4050-9B82-E249-A0EB-F3265553796D}"/>
                    </a:ext>
                  </a:extLst>
                </p:cNvPr>
                <p:cNvSpPr/>
                <p:nvPr/>
              </p:nvSpPr>
              <p:spPr>
                <a:xfrm>
                  <a:off x="7682051" y="4407580"/>
                  <a:ext cx="13275" cy="57730"/>
                </a:xfrm>
                <a:custGeom>
                  <a:avLst/>
                  <a:gdLst>
                    <a:gd name="connsiteX0" fmla="*/ 12745 w 13275"/>
                    <a:gd name="connsiteY0" fmla="*/ 0 h 57730"/>
                    <a:gd name="connsiteX1" fmla="*/ 13276 w 13275"/>
                    <a:gd name="connsiteY1" fmla="*/ 50068 h 57730"/>
                    <a:gd name="connsiteX2" fmla="*/ 0 w 13275"/>
                    <a:gd name="connsiteY2" fmla="*/ 57730 h 57730"/>
                    <a:gd name="connsiteX3" fmla="*/ 0 w 13275"/>
                    <a:gd name="connsiteY3" fmla="*/ 7662 h 57730"/>
                    <a:gd name="connsiteX4" fmla="*/ 12745 w 13275"/>
                    <a:gd name="connsiteY4" fmla="*/ 0 h 577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75" h="57730">
                      <a:moveTo>
                        <a:pt x="12745" y="0"/>
                      </a:moveTo>
                      <a:lnTo>
                        <a:pt x="13276" y="50068"/>
                      </a:lnTo>
                      <a:lnTo>
                        <a:pt x="0" y="57730"/>
                      </a:lnTo>
                      <a:lnTo>
                        <a:pt x="0" y="7662"/>
                      </a:lnTo>
                      <a:lnTo>
                        <a:pt x="12745" y="0"/>
                      </a:lnTo>
                      <a:close/>
                    </a:path>
                  </a:pathLst>
                </a:custGeom>
                <a:solidFill>
                  <a:srgbClr val="0078D4"/>
                </a:solidFill>
                <a:ln w="7580" cap="flat">
                  <a:noFill/>
                  <a:prstDash val="solid"/>
                  <a:miter/>
                </a:ln>
              </p:spPr>
              <p:txBody>
                <a:bodyPr rtlCol="0" anchor="ctr"/>
                <a:lstStyle/>
                <a:p>
                  <a:endParaRPr lang="en-US"/>
                </a:p>
              </p:txBody>
            </p:sp>
            <p:sp>
              <p:nvSpPr>
                <p:cNvPr id="826" name="Freeform: Shape 380">
                  <a:extLst>
                    <a:ext uri="{FF2B5EF4-FFF2-40B4-BE49-F238E27FC236}">
                      <a16:creationId xmlns:a16="http://schemas.microsoft.com/office/drawing/2014/main" id="{EAED46CF-A10A-D043-9BD8-C9B16415E7A8}"/>
                    </a:ext>
                  </a:extLst>
                </p:cNvPr>
                <p:cNvSpPr/>
                <p:nvPr/>
              </p:nvSpPr>
              <p:spPr>
                <a:xfrm>
                  <a:off x="7598225" y="4455600"/>
                  <a:ext cx="14337" cy="58261"/>
                </a:xfrm>
                <a:custGeom>
                  <a:avLst/>
                  <a:gdLst>
                    <a:gd name="connsiteX0" fmla="*/ 14338 w 14337"/>
                    <a:gd name="connsiteY0" fmla="*/ 0 h 58261"/>
                    <a:gd name="connsiteX1" fmla="*/ 14338 w 14337"/>
                    <a:gd name="connsiteY1" fmla="*/ 50068 h 58261"/>
                    <a:gd name="connsiteX2" fmla="*/ 0 w 14337"/>
                    <a:gd name="connsiteY2" fmla="*/ 58261 h 58261"/>
                    <a:gd name="connsiteX3" fmla="*/ 0 w 14337"/>
                    <a:gd name="connsiteY3" fmla="*/ 8193 h 58261"/>
                    <a:gd name="connsiteX4" fmla="*/ 14338 w 14337"/>
                    <a:gd name="connsiteY4" fmla="*/ 0 h 58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37" h="58261">
                      <a:moveTo>
                        <a:pt x="14338" y="0"/>
                      </a:moveTo>
                      <a:lnTo>
                        <a:pt x="14338" y="50068"/>
                      </a:lnTo>
                      <a:lnTo>
                        <a:pt x="0" y="58261"/>
                      </a:lnTo>
                      <a:lnTo>
                        <a:pt x="0" y="8193"/>
                      </a:lnTo>
                      <a:lnTo>
                        <a:pt x="14338" y="0"/>
                      </a:lnTo>
                      <a:close/>
                    </a:path>
                  </a:pathLst>
                </a:custGeom>
                <a:solidFill>
                  <a:srgbClr val="0078D4"/>
                </a:solidFill>
                <a:ln w="7580" cap="flat">
                  <a:noFill/>
                  <a:prstDash val="solid"/>
                  <a:miter/>
                </a:ln>
              </p:spPr>
              <p:txBody>
                <a:bodyPr rtlCol="0" anchor="ctr"/>
                <a:lstStyle/>
                <a:p>
                  <a:endParaRPr lang="en-US"/>
                </a:p>
              </p:txBody>
            </p:sp>
            <p:sp>
              <p:nvSpPr>
                <p:cNvPr id="827" name="Freeform: Shape 381">
                  <a:extLst>
                    <a:ext uri="{FF2B5EF4-FFF2-40B4-BE49-F238E27FC236}">
                      <a16:creationId xmlns:a16="http://schemas.microsoft.com/office/drawing/2014/main" id="{4D6DD882-64EC-904F-A86C-BE78AA3FCD9B}"/>
                    </a:ext>
                  </a:extLst>
                </p:cNvPr>
                <p:cNvSpPr/>
                <p:nvPr/>
              </p:nvSpPr>
              <p:spPr>
                <a:xfrm>
                  <a:off x="7665134" y="4416759"/>
                  <a:ext cx="14337" cy="58185"/>
                </a:xfrm>
                <a:custGeom>
                  <a:avLst/>
                  <a:gdLst>
                    <a:gd name="connsiteX0" fmla="*/ 14338 w 14337"/>
                    <a:gd name="connsiteY0" fmla="*/ 0 h 58185"/>
                    <a:gd name="connsiteX1" fmla="*/ 14338 w 14337"/>
                    <a:gd name="connsiteY1" fmla="*/ 49537 h 58185"/>
                    <a:gd name="connsiteX2" fmla="*/ 0 w 14337"/>
                    <a:gd name="connsiteY2" fmla="*/ 58185 h 58185"/>
                    <a:gd name="connsiteX3" fmla="*/ 0 w 14337"/>
                    <a:gd name="connsiteY3" fmla="*/ 8117 h 58185"/>
                    <a:gd name="connsiteX4" fmla="*/ 14338 w 14337"/>
                    <a:gd name="connsiteY4" fmla="*/ 0 h 58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37" h="58185">
                      <a:moveTo>
                        <a:pt x="14338" y="0"/>
                      </a:moveTo>
                      <a:lnTo>
                        <a:pt x="14338" y="49537"/>
                      </a:lnTo>
                      <a:lnTo>
                        <a:pt x="0" y="58185"/>
                      </a:lnTo>
                      <a:lnTo>
                        <a:pt x="0" y="8117"/>
                      </a:lnTo>
                      <a:lnTo>
                        <a:pt x="14338" y="0"/>
                      </a:lnTo>
                      <a:close/>
                    </a:path>
                  </a:pathLst>
                </a:custGeom>
                <a:solidFill>
                  <a:srgbClr val="0078D4"/>
                </a:solidFill>
                <a:ln w="7580" cap="flat">
                  <a:noFill/>
                  <a:prstDash val="solid"/>
                  <a:miter/>
                </a:ln>
              </p:spPr>
              <p:txBody>
                <a:bodyPr rtlCol="0" anchor="ctr"/>
                <a:lstStyle/>
                <a:p>
                  <a:endParaRPr lang="en-US"/>
                </a:p>
              </p:txBody>
            </p:sp>
            <p:sp>
              <p:nvSpPr>
                <p:cNvPr id="828" name="Freeform: Shape 382">
                  <a:extLst>
                    <a:ext uri="{FF2B5EF4-FFF2-40B4-BE49-F238E27FC236}">
                      <a16:creationId xmlns:a16="http://schemas.microsoft.com/office/drawing/2014/main" id="{C475A4FD-ACA9-E842-B121-0C90672A34AB}"/>
                    </a:ext>
                  </a:extLst>
                </p:cNvPr>
                <p:cNvSpPr/>
                <p:nvPr/>
              </p:nvSpPr>
              <p:spPr>
                <a:xfrm>
                  <a:off x="7648293" y="4426470"/>
                  <a:ext cx="14868" cy="58185"/>
                </a:xfrm>
                <a:custGeom>
                  <a:avLst/>
                  <a:gdLst>
                    <a:gd name="connsiteX0" fmla="*/ 14338 w 14868"/>
                    <a:gd name="connsiteY0" fmla="*/ 0 h 58185"/>
                    <a:gd name="connsiteX1" fmla="*/ 14869 w 14868"/>
                    <a:gd name="connsiteY1" fmla="*/ 49537 h 58185"/>
                    <a:gd name="connsiteX2" fmla="*/ 531 w 14868"/>
                    <a:gd name="connsiteY2" fmla="*/ 58185 h 58185"/>
                    <a:gd name="connsiteX3" fmla="*/ 0 w 14868"/>
                    <a:gd name="connsiteY3" fmla="*/ 8117 h 58185"/>
                    <a:gd name="connsiteX4" fmla="*/ 14338 w 14868"/>
                    <a:gd name="connsiteY4" fmla="*/ 0 h 58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8" h="58185">
                      <a:moveTo>
                        <a:pt x="14338" y="0"/>
                      </a:moveTo>
                      <a:lnTo>
                        <a:pt x="14869" y="49537"/>
                      </a:lnTo>
                      <a:lnTo>
                        <a:pt x="531" y="58185"/>
                      </a:lnTo>
                      <a:lnTo>
                        <a:pt x="0" y="8117"/>
                      </a:lnTo>
                      <a:lnTo>
                        <a:pt x="14338" y="0"/>
                      </a:lnTo>
                      <a:close/>
                    </a:path>
                  </a:pathLst>
                </a:custGeom>
                <a:solidFill>
                  <a:srgbClr val="0078D4"/>
                </a:solidFill>
                <a:ln w="7580" cap="flat">
                  <a:noFill/>
                  <a:prstDash val="solid"/>
                  <a:miter/>
                </a:ln>
              </p:spPr>
              <p:txBody>
                <a:bodyPr rtlCol="0" anchor="ctr"/>
                <a:lstStyle/>
                <a:p>
                  <a:endParaRPr lang="en-US"/>
                </a:p>
              </p:txBody>
            </p:sp>
            <p:sp>
              <p:nvSpPr>
                <p:cNvPr id="829" name="Freeform: Shape 383">
                  <a:extLst>
                    <a:ext uri="{FF2B5EF4-FFF2-40B4-BE49-F238E27FC236}">
                      <a16:creationId xmlns:a16="http://schemas.microsoft.com/office/drawing/2014/main" id="{74C3E1F9-EDFC-E94D-BF97-509365915D17}"/>
                    </a:ext>
                  </a:extLst>
                </p:cNvPr>
                <p:cNvSpPr/>
                <p:nvPr/>
              </p:nvSpPr>
              <p:spPr>
                <a:xfrm>
                  <a:off x="7564012" y="4475021"/>
                  <a:ext cx="15323" cy="59247"/>
                </a:xfrm>
                <a:custGeom>
                  <a:avLst/>
                  <a:gdLst>
                    <a:gd name="connsiteX0" fmla="*/ 0 w 15323"/>
                    <a:gd name="connsiteY0" fmla="*/ 59247 h 59247"/>
                    <a:gd name="connsiteX1" fmla="*/ 0 w 15323"/>
                    <a:gd name="connsiteY1" fmla="*/ 8648 h 59247"/>
                    <a:gd name="connsiteX2" fmla="*/ 15324 w 15323"/>
                    <a:gd name="connsiteY2" fmla="*/ 0 h 59247"/>
                    <a:gd name="connsiteX3" fmla="*/ 15324 w 15323"/>
                    <a:gd name="connsiteY3" fmla="*/ 50068 h 59247"/>
                    <a:gd name="connsiteX4" fmla="*/ 0 w 15323"/>
                    <a:gd name="connsiteY4" fmla="*/ 59247 h 592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23" h="59247">
                      <a:moveTo>
                        <a:pt x="0" y="59247"/>
                      </a:moveTo>
                      <a:lnTo>
                        <a:pt x="0" y="8648"/>
                      </a:lnTo>
                      <a:lnTo>
                        <a:pt x="15324" y="0"/>
                      </a:lnTo>
                      <a:lnTo>
                        <a:pt x="15324" y="50068"/>
                      </a:lnTo>
                      <a:lnTo>
                        <a:pt x="0" y="59247"/>
                      </a:lnTo>
                      <a:close/>
                    </a:path>
                  </a:pathLst>
                </a:custGeom>
                <a:solidFill>
                  <a:srgbClr val="0078D4"/>
                </a:solidFill>
                <a:ln w="7580" cap="flat">
                  <a:noFill/>
                  <a:prstDash val="solid"/>
                  <a:miter/>
                </a:ln>
              </p:spPr>
              <p:txBody>
                <a:bodyPr rtlCol="0" anchor="ctr"/>
                <a:lstStyle/>
                <a:p>
                  <a:endParaRPr lang="en-US"/>
                </a:p>
              </p:txBody>
            </p:sp>
            <p:sp>
              <p:nvSpPr>
                <p:cNvPr id="830" name="Freeform: Shape 384">
                  <a:extLst>
                    <a:ext uri="{FF2B5EF4-FFF2-40B4-BE49-F238E27FC236}">
                      <a16:creationId xmlns:a16="http://schemas.microsoft.com/office/drawing/2014/main" id="{CA753048-8757-7C40-BED3-CF535899E2CD}"/>
                    </a:ext>
                  </a:extLst>
                </p:cNvPr>
                <p:cNvSpPr/>
                <p:nvPr/>
              </p:nvSpPr>
              <p:spPr>
                <a:xfrm>
                  <a:off x="7581384" y="4465310"/>
                  <a:ext cx="14792" cy="58261"/>
                </a:xfrm>
                <a:custGeom>
                  <a:avLst/>
                  <a:gdLst>
                    <a:gd name="connsiteX0" fmla="*/ 14262 w 14792"/>
                    <a:gd name="connsiteY0" fmla="*/ 0 h 58261"/>
                    <a:gd name="connsiteX1" fmla="*/ 14793 w 14792"/>
                    <a:gd name="connsiteY1" fmla="*/ 50068 h 58261"/>
                    <a:gd name="connsiteX2" fmla="*/ 0 w 14792"/>
                    <a:gd name="connsiteY2" fmla="*/ 58261 h 58261"/>
                    <a:gd name="connsiteX3" fmla="*/ 0 w 14792"/>
                    <a:gd name="connsiteY3" fmla="*/ 8193 h 58261"/>
                    <a:gd name="connsiteX4" fmla="*/ 14262 w 14792"/>
                    <a:gd name="connsiteY4" fmla="*/ 0 h 58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92" h="58261">
                      <a:moveTo>
                        <a:pt x="14262" y="0"/>
                      </a:moveTo>
                      <a:lnTo>
                        <a:pt x="14793" y="50068"/>
                      </a:lnTo>
                      <a:lnTo>
                        <a:pt x="0" y="58261"/>
                      </a:lnTo>
                      <a:lnTo>
                        <a:pt x="0" y="8193"/>
                      </a:lnTo>
                      <a:lnTo>
                        <a:pt x="14262" y="0"/>
                      </a:lnTo>
                      <a:close/>
                    </a:path>
                  </a:pathLst>
                </a:custGeom>
                <a:solidFill>
                  <a:srgbClr val="0078D4"/>
                </a:solidFill>
                <a:ln w="7580" cap="flat">
                  <a:noFill/>
                  <a:prstDash val="solid"/>
                  <a:miter/>
                </a:ln>
              </p:spPr>
              <p:txBody>
                <a:bodyPr rtlCol="0" anchor="ctr"/>
                <a:lstStyle/>
                <a:p>
                  <a:endParaRPr lang="en-US"/>
                </a:p>
              </p:txBody>
            </p:sp>
            <p:sp>
              <p:nvSpPr>
                <p:cNvPr id="831" name="Freeform: Shape 385">
                  <a:extLst>
                    <a:ext uri="{FF2B5EF4-FFF2-40B4-BE49-F238E27FC236}">
                      <a16:creationId xmlns:a16="http://schemas.microsoft.com/office/drawing/2014/main" id="{8F003A4D-17B1-3D46-87E2-F325240EAA00}"/>
                    </a:ext>
                  </a:extLst>
                </p:cNvPr>
                <p:cNvSpPr/>
                <p:nvPr/>
              </p:nvSpPr>
              <p:spPr>
                <a:xfrm>
                  <a:off x="7615066" y="4445890"/>
                  <a:ext cx="14337" cy="58261"/>
                </a:xfrm>
                <a:custGeom>
                  <a:avLst/>
                  <a:gdLst>
                    <a:gd name="connsiteX0" fmla="*/ 14338 w 14337"/>
                    <a:gd name="connsiteY0" fmla="*/ 0 h 58261"/>
                    <a:gd name="connsiteX1" fmla="*/ 14338 w 14337"/>
                    <a:gd name="connsiteY1" fmla="*/ 49537 h 58261"/>
                    <a:gd name="connsiteX2" fmla="*/ 0 w 14337"/>
                    <a:gd name="connsiteY2" fmla="*/ 58261 h 58261"/>
                    <a:gd name="connsiteX3" fmla="*/ 0 w 14337"/>
                    <a:gd name="connsiteY3" fmla="*/ 8193 h 58261"/>
                    <a:gd name="connsiteX4" fmla="*/ 14338 w 14337"/>
                    <a:gd name="connsiteY4" fmla="*/ 0 h 58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37" h="58261">
                      <a:moveTo>
                        <a:pt x="14338" y="0"/>
                      </a:moveTo>
                      <a:lnTo>
                        <a:pt x="14338" y="49537"/>
                      </a:lnTo>
                      <a:lnTo>
                        <a:pt x="0" y="58261"/>
                      </a:lnTo>
                      <a:lnTo>
                        <a:pt x="0" y="8193"/>
                      </a:lnTo>
                      <a:lnTo>
                        <a:pt x="14338" y="0"/>
                      </a:lnTo>
                      <a:close/>
                    </a:path>
                  </a:pathLst>
                </a:custGeom>
                <a:solidFill>
                  <a:srgbClr val="0078D4"/>
                </a:solidFill>
                <a:ln w="7580" cap="flat">
                  <a:noFill/>
                  <a:prstDash val="solid"/>
                  <a:miter/>
                </a:ln>
              </p:spPr>
              <p:txBody>
                <a:bodyPr rtlCol="0" anchor="ctr"/>
                <a:lstStyle/>
                <a:p>
                  <a:endParaRPr lang="en-US"/>
                </a:p>
              </p:txBody>
            </p:sp>
            <p:sp>
              <p:nvSpPr>
                <p:cNvPr id="832" name="Freeform: Shape 386">
                  <a:extLst>
                    <a:ext uri="{FF2B5EF4-FFF2-40B4-BE49-F238E27FC236}">
                      <a16:creationId xmlns:a16="http://schemas.microsoft.com/office/drawing/2014/main" id="{F755A4B6-D49A-3742-9E57-4A3649BAAF1F}"/>
                    </a:ext>
                  </a:extLst>
                </p:cNvPr>
                <p:cNvSpPr/>
                <p:nvPr/>
              </p:nvSpPr>
              <p:spPr>
                <a:xfrm>
                  <a:off x="7560901" y="4206321"/>
                  <a:ext cx="132832" cy="79198"/>
                </a:xfrm>
                <a:custGeom>
                  <a:avLst/>
                  <a:gdLst>
                    <a:gd name="connsiteX0" fmla="*/ 0 w 132832"/>
                    <a:gd name="connsiteY0" fmla="*/ 0 h 79198"/>
                    <a:gd name="connsiteX1" fmla="*/ 132832 w 132832"/>
                    <a:gd name="connsiteY1" fmla="*/ 79199 h 79198"/>
                    <a:gd name="connsiteX2" fmla="*/ 125170 w 132832"/>
                    <a:gd name="connsiteY2" fmla="*/ 77151 h 79198"/>
                    <a:gd name="connsiteX3" fmla="*/ 0 w 132832"/>
                    <a:gd name="connsiteY3" fmla="*/ 2048 h 79198"/>
                    <a:gd name="connsiteX4" fmla="*/ 0 w 132832"/>
                    <a:gd name="connsiteY4" fmla="*/ 0 h 791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832" h="79198">
                      <a:moveTo>
                        <a:pt x="0" y="0"/>
                      </a:moveTo>
                      <a:cubicBezTo>
                        <a:pt x="43392" y="25034"/>
                        <a:pt x="89440" y="53634"/>
                        <a:pt x="132832" y="79199"/>
                      </a:cubicBezTo>
                      <a:cubicBezTo>
                        <a:pt x="131315" y="78137"/>
                        <a:pt x="128736" y="77682"/>
                        <a:pt x="125170" y="77151"/>
                      </a:cubicBezTo>
                      <a:lnTo>
                        <a:pt x="0" y="2048"/>
                      </a:lnTo>
                      <a:cubicBezTo>
                        <a:pt x="0" y="455"/>
                        <a:pt x="0" y="0"/>
                        <a:pt x="0" y="0"/>
                      </a:cubicBezTo>
                      <a:close/>
                    </a:path>
                  </a:pathLst>
                </a:custGeom>
                <a:solidFill>
                  <a:srgbClr val="CDCDD0"/>
                </a:solidFill>
                <a:ln w="7580" cap="flat">
                  <a:noFill/>
                  <a:prstDash val="solid"/>
                  <a:miter/>
                </a:ln>
              </p:spPr>
              <p:txBody>
                <a:bodyPr rtlCol="0" anchor="ctr"/>
                <a:lstStyle/>
                <a:p>
                  <a:endParaRPr lang="en-US"/>
                </a:p>
              </p:txBody>
            </p:sp>
            <p:sp>
              <p:nvSpPr>
                <p:cNvPr id="833" name="Freeform: Shape 387">
                  <a:extLst>
                    <a:ext uri="{FF2B5EF4-FFF2-40B4-BE49-F238E27FC236}">
                      <a16:creationId xmlns:a16="http://schemas.microsoft.com/office/drawing/2014/main" id="{8F6F81F6-7E3D-ED4D-A489-CE133C40798A}"/>
                    </a:ext>
                  </a:extLst>
                </p:cNvPr>
                <p:cNvSpPr/>
                <p:nvPr/>
              </p:nvSpPr>
              <p:spPr>
                <a:xfrm>
                  <a:off x="7428069" y="4205790"/>
                  <a:ext cx="133363" cy="82233"/>
                </a:xfrm>
                <a:custGeom>
                  <a:avLst/>
                  <a:gdLst>
                    <a:gd name="connsiteX0" fmla="*/ 0 w 133363"/>
                    <a:gd name="connsiteY0" fmla="*/ 82233 h 82233"/>
                    <a:gd name="connsiteX1" fmla="*/ 133363 w 133363"/>
                    <a:gd name="connsiteY1" fmla="*/ 0 h 82233"/>
                    <a:gd name="connsiteX2" fmla="*/ 133363 w 133363"/>
                    <a:gd name="connsiteY2" fmla="*/ 2579 h 82233"/>
                    <a:gd name="connsiteX3" fmla="*/ 7662 w 133363"/>
                    <a:gd name="connsiteY3" fmla="*/ 80261 h 82233"/>
                    <a:gd name="connsiteX4" fmla="*/ 0 w 133363"/>
                    <a:gd name="connsiteY4" fmla="*/ 82233 h 822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63" h="82233">
                      <a:moveTo>
                        <a:pt x="0" y="82233"/>
                      </a:moveTo>
                      <a:cubicBezTo>
                        <a:pt x="43392" y="57199"/>
                        <a:pt x="89895" y="25489"/>
                        <a:pt x="133363" y="0"/>
                      </a:cubicBezTo>
                      <a:cubicBezTo>
                        <a:pt x="133363" y="0"/>
                        <a:pt x="133363" y="531"/>
                        <a:pt x="133363" y="2579"/>
                      </a:cubicBezTo>
                      <a:lnTo>
                        <a:pt x="7662" y="80261"/>
                      </a:lnTo>
                      <a:cubicBezTo>
                        <a:pt x="4096" y="80716"/>
                        <a:pt x="1593" y="81247"/>
                        <a:pt x="0" y="82233"/>
                      </a:cubicBezTo>
                      <a:close/>
                    </a:path>
                  </a:pathLst>
                </a:custGeom>
                <a:solidFill>
                  <a:srgbClr val="CDCDD0"/>
                </a:solidFill>
                <a:ln w="7580" cap="flat">
                  <a:noFill/>
                  <a:prstDash val="solid"/>
                  <a:miter/>
                </a:ln>
              </p:spPr>
              <p:txBody>
                <a:bodyPr rtlCol="0" anchor="ctr"/>
                <a:lstStyle/>
                <a:p>
                  <a:endParaRPr lang="en-US"/>
                </a:p>
              </p:txBody>
            </p:sp>
            <p:sp>
              <p:nvSpPr>
                <p:cNvPr id="834" name="Freeform: Shape 388">
                  <a:extLst>
                    <a:ext uri="{FF2B5EF4-FFF2-40B4-BE49-F238E27FC236}">
                      <a16:creationId xmlns:a16="http://schemas.microsoft.com/office/drawing/2014/main" id="{2CB187C9-29DD-9A41-8E2E-6C627DC6786E}"/>
                    </a:ext>
                  </a:extLst>
                </p:cNvPr>
                <p:cNvSpPr/>
                <p:nvPr/>
              </p:nvSpPr>
              <p:spPr>
                <a:xfrm>
                  <a:off x="7435276" y="4208294"/>
                  <a:ext cx="250871" cy="149749"/>
                </a:xfrm>
                <a:custGeom>
                  <a:avLst/>
                  <a:gdLst>
                    <a:gd name="connsiteX0" fmla="*/ 250872 w 250871"/>
                    <a:gd name="connsiteY0" fmla="*/ 74647 h 149749"/>
                    <a:gd name="connsiteX1" fmla="*/ 124639 w 250871"/>
                    <a:gd name="connsiteY1" fmla="*/ 149749 h 149749"/>
                    <a:gd name="connsiteX2" fmla="*/ 0 w 250871"/>
                    <a:gd name="connsiteY2" fmla="*/ 77681 h 149749"/>
                    <a:gd name="connsiteX3" fmla="*/ 125701 w 250871"/>
                    <a:gd name="connsiteY3" fmla="*/ 0 h 149749"/>
                    <a:gd name="connsiteX4" fmla="*/ 250872 w 250871"/>
                    <a:gd name="connsiteY4" fmla="*/ 74647 h 1497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871" h="149749">
                      <a:moveTo>
                        <a:pt x="250872" y="74647"/>
                      </a:moveTo>
                      <a:cubicBezTo>
                        <a:pt x="212031" y="97102"/>
                        <a:pt x="163480" y="127294"/>
                        <a:pt x="124639" y="149749"/>
                      </a:cubicBezTo>
                      <a:cubicBezTo>
                        <a:pt x="85268" y="127294"/>
                        <a:pt x="39296" y="100212"/>
                        <a:pt x="0" y="77681"/>
                      </a:cubicBezTo>
                      <a:cubicBezTo>
                        <a:pt x="38841" y="55227"/>
                        <a:pt x="86861" y="22531"/>
                        <a:pt x="125701" y="0"/>
                      </a:cubicBezTo>
                      <a:cubicBezTo>
                        <a:pt x="164997" y="22531"/>
                        <a:pt x="212031" y="52116"/>
                        <a:pt x="250872" y="74647"/>
                      </a:cubicBezTo>
                      <a:close/>
                    </a:path>
                  </a:pathLst>
                </a:custGeom>
                <a:solidFill>
                  <a:srgbClr val="F4F4F4"/>
                </a:solidFill>
                <a:ln w="7580" cap="flat">
                  <a:noFill/>
                  <a:prstDash val="solid"/>
                  <a:miter/>
                </a:ln>
              </p:spPr>
              <p:txBody>
                <a:bodyPr rtlCol="0" anchor="ctr"/>
                <a:lstStyle/>
                <a:p>
                  <a:endParaRPr lang="en-US"/>
                </a:p>
              </p:txBody>
            </p:sp>
            <p:sp>
              <p:nvSpPr>
                <p:cNvPr id="835" name="Freeform: Shape 389">
                  <a:extLst>
                    <a:ext uri="{FF2B5EF4-FFF2-40B4-BE49-F238E27FC236}">
                      <a16:creationId xmlns:a16="http://schemas.microsoft.com/office/drawing/2014/main" id="{14D4757F-FCC7-FB41-B878-0AB08E57C845}"/>
                    </a:ext>
                  </a:extLst>
                </p:cNvPr>
                <p:cNvSpPr/>
                <p:nvPr/>
              </p:nvSpPr>
              <p:spPr>
                <a:xfrm>
                  <a:off x="7424502" y="4286051"/>
                  <a:ext cx="135413" cy="87315"/>
                </a:xfrm>
                <a:custGeom>
                  <a:avLst/>
                  <a:gdLst>
                    <a:gd name="connsiteX0" fmla="*/ 135413 w 135413"/>
                    <a:gd name="connsiteY0" fmla="*/ 87316 h 87315"/>
                    <a:gd name="connsiteX1" fmla="*/ 3112 w 135413"/>
                    <a:gd name="connsiteY1" fmla="*/ 10696 h 87315"/>
                    <a:gd name="connsiteX2" fmla="*/ 78 w 135413"/>
                    <a:gd name="connsiteY2" fmla="*/ 7131 h 87315"/>
                    <a:gd name="connsiteX3" fmla="*/ 10774 w 135413"/>
                    <a:gd name="connsiteY3" fmla="*/ 0 h 87315"/>
                    <a:gd name="connsiteX4" fmla="*/ 135413 w 135413"/>
                    <a:gd name="connsiteY4" fmla="*/ 72068 h 87315"/>
                    <a:gd name="connsiteX5" fmla="*/ 135413 w 135413"/>
                    <a:gd name="connsiteY5" fmla="*/ 85875 h 87315"/>
                    <a:gd name="connsiteX6" fmla="*/ 135413 w 135413"/>
                    <a:gd name="connsiteY6" fmla="*/ 87316 h 87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413" h="87315">
                      <a:moveTo>
                        <a:pt x="135413" y="87316"/>
                      </a:moveTo>
                      <a:cubicBezTo>
                        <a:pt x="92021" y="62282"/>
                        <a:pt x="46504" y="36261"/>
                        <a:pt x="3112" y="10696"/>
                      </a:cubicBezTo>
                      <a:cubicBezTo>
                        <a:pt x="1595" y="9710"/>
                        <a:pt x="533" y="8648"/>
                        <a:pt x="78" y="7131"/>
                      </a:cubicBezTo>
                      <a:cubicBezTo>
                        <a:pt x="-453" y="5083"/>
                        <a:pt x="1595" y="986"/>
                        <a:pt x="10774" y="0"/>
                      </a:cubicBezTo>
                      <a:lnTo>
                        <a:pt x="135413" y="72068"/>
                      </a:lnTo>
                      <a:cubicBezTo>
                        <a:pt x="135413" y="78744"/>
                        <a:pt x="135413" y="83826"/>
                        <a:pt x="135413" y="85875"/>
                      </a:cubicBezTo>
                      <a:cubicBezTo>
                        <a:pt x="135413" y="86785"/>
                        <a:pt x="135413" y="87316"/>
                        <a:pt x="135413" y="87316"/>
                      </a:cubicBezTo>
                      <a:close/>
                    </a:path>
                  </a:pathLst>
                </a:custGeom>
                <a:solidFill>
                  <a:srgbClr val="EBEBEB"/>
                </a:solidFill>
                <a:ln w="7580" cap="flat">
                  <a:noFill/>
                  <a:prstDash val="solid"/>
                  <a:miter/>
                </a:ln>
              </p:spPr>
              <p:txBody>
                <a:bodyPr rtlCol="0" anchor="ctr"/>
                <a:lstStyle/>
                <a:p>
                  <a:endParaRPr lang="en-US"/>
                </a:p>
              </p:txBody>
            </p:sp>
            <p:sp>
              <p:nvSpPr>
                <p:cNvPr id="836" name="Freeform: Shape 390">
                  <a:extLst>
                    <a:ext uri="{FF2B5EF4-FFF2-40B4-BE49-F238E27FC236}">
                      <a16:creationId xmlns:a16="http://schemas.microsoft.com/office/drawing/2014/main" id="{A2F34816-3B8B-9940-AA90-6E2DA503B335}"/>
                    </a:ext>
                  </a:extLst>
                </p:cNvPr>
                <p:cNvSpPr/>
                <p:nvPr/>
              </p:nvSpPr>
              <p:spPr>
                <a:xfrm>
                  <a:off x="7560371" y="4282941"/>
                  <a:ext cx="136945" cy="90426"/>
                </a:xfrm>
                <a:custGeom>
                  <a:avLst/>
                  <a:gdLst>
                    <a:gd name="connsiteX0" fmla="*/ 133894 w 136945"/>
                    <a:gd name="connsiteY0" fmla="*/ 10696 h 90426"/>
                    <a:gd name="connsiteX1" fmla="*/ 0 w 136945"/>
                    <a:gd name="connsiteY1" fmla="*/ 90426 h 90426"/>
                    <a:gd name="connsiteX2" fmla="*/ 0 w 136945"/>
                    <a:gd name="connsiteY2" fmla="*/ 75102 h 90426"/>
                    <a:gd name="connsiteX3" fmla="*/ 126156 w 136945"/>
                    <a:gd name="connsiteY3" fmla="*/ 0 h 90426"/>
                    <a:gd name="connsiteX4" fmla="*/ 136853 w 136945"/>
                    <a:gd name="connsiteY4" fmla="*/ 7131 h 90426"/>
                    <a:gd name="connsiteX5" fmla="*/ 133894 w 136945"/>
                    <a:gd name="connsiteY5" fmla="*/ 10696 h 90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945" h="90426">
                      <a:moveTo>
                        <a:pt x="133894" y="10696"/>
                      </a:moveTo>
                      <a:cubicBezTo>
                        <a:pt x="133894" y="10696"/>
                        <a:pt x="12820" y="82764"/>
                        <a:pt x="0" y="90426"/>
                      </a:cubicBezTo>
                      <a:cubicBezTo>
                        <a:pt x="0" y="90426"/>
                        <a:pt x="0" y="81778"/>
                        <a:pt x="0" y="75102"/>
                      </a:cubicBezTo>
                      <a:lnTo>
                        <a:pt x="126156" y="0"/>
                      </a:lnTo>
                      <a:cubicBezTo>
                        <a:pt x="135867" y="986"/>
                        <a:pt x="137384" y="5083"/>
                        <a:pt x="136853" y="7131"/>
                      </a:cubicBezTo>
                      <a:cubicBezTo>
                        <a:pt x="135943" y="9179"/>
                        <a:pt x="134956" y="10165"/>
                        <a:pt x="133894" y="10696"/>
                      </a:cubicBezTo>
                      <a:close/>
                    </a:path>
                  </a:pathLst>
                </a:custGeom>
                <a:solidFill>
                  <a:srgbClr val="CDCDD0"/>
                </a:solidFill>
                <a:ln w="7580" cap="flat">
                  <a:noFill/>
                  <a:prstDash val="solid"/>
                  <a:miter/>
                </a:ln>
              </p:spPr>
              <p:txBody>
                <a:bodyPr rtlCol="0" anchor="ctr"/>
                <a:lstStyle/>
                <a:p>
                  <a:endParaRPr lang="en-US"/>
                </a:p>
              </p:txBody>
            </p:sp>
            <p:sp>
              <p:nvSpPr>
                <p:cNvPr id="837" name="Freeform: Shape 391">
                  <a:extLst>
                    <a:ext uri="{FF2B5EF4-FFF2-40B4-BE49-F238E27FC236}">
                      <a16:creationId xmlns:a16="http://schemas.microsoft.com/office/drawing/2014/main" id="{95527F19-B2A7-6149-B9CB-72DB26B0A931}"/>
                    </a:ext>
                  </a:extLst>
                </p:cNvPr>
                <p:cNvSpPr/>
                <p:nvPr/>
              </p:nvSpPr>
              <p:spPr>
                <a:xfrm>
                  <a:off x="7560446" y="4218535"/>
                  <a:ext cx="110377" cy="68502"/>
                </a:xfrm>
                <a:custGeom>
                  <a:avLst/>
                  <a:gdLst>
                    <a:gd name="connsiteX0" fmla="*/ 0 w 110377"/>
                    <a:gd name="connsiteY0" fmla="*/ 6676 h 68502"/>
                    <a:gd name="connsiteX1" fmla="*/ 531 w 110377"/>
                    <a:gd name="connsiteY1" fmla="*/ 0 h 68502"/>
                    <a:gd name="connsiteX2" fmla="*/ 110378 w 110377"/>
                    <a:gd name="connsiteY2" fmla="*/ 64406 h 68502"/>
                    <a:gd name="connsiteX3" fmla="*/ 103702 w 110377"/>
                    <a:gd name="connsiteY3" fmla="*/ 68502 h 68502"/>
                    <a:gd name="connsiteX4" fmla="*/ 0 w 110377"/>
                    <a:gd name="connsiteY4" fmla="*/ 6676 h 685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377" h="68502">
                      <a:moveTo>
                        <a:pt x="0" y="6676"/>
                      </a:moveTo>
                      <a:lnTo>
                        <a:pt x="531" y="0"/>
                      </a:lnTo>
                      <a:lnTo>
                        <a:pt x="110378" y="64406"/>
                      </a:lnTo>
                      <a:lnTo>
                        <a:pt x="103702" y="68502"/>
                      </a:lnTo>
                      <a:lnTo>
                        <a:pt x="0" y="6676"/>
                      </a:lnTo>
                      <a:close/>
                    </a:path>
                  </a:pathLst>
                </a:custGeom>
                <a:solidFill>
                  <a:srgbClr val="CDCDD0"/>
                </a:solidFill>
                <a:ln w="7580" cap="flat">
                  <a:noFill/>
                  <a:prstDash val="solid"/>
                  <a:miter/>
                </a:ln>
              </p:spPr>
              <p:txBody>
                <a:bodyPr rtlCol="0" anchor="ctr"/>
                <a:lstStyle/>
                <a:p>
                  <a:endParaRPr lang="en-US"/>
                </a:p>
              </p:txBody>
            </p:sp>
            <p:sp>
              <p:nvSpPr>
                <p:cNvPr id="838" name="Freeform: Shape 392">
                  <a:extLst>
                    <a:ext uri="{FF2B5EF4-FFF2-40B4-BE49-F238E27FC236}">
                      <a16:creationId xmlns:a16="http://schemas.microsoft.com/office/drawing/2014/main" id="{66B1A17B-6BAA-BE43-AC02-0415A13F5D73}"/>
                    </a:ext>
                  </a:extLst>
                </p:cNvPr>
                <p:cNvSpPr/>
                <p:nvPr/>
              </p:nvSpPr>
              <p:spPr>
                <a:xfrm>
                  <a:off x="7455758" y="4218080"/>
                  <a:ext cx="105218" cy="67971"/>
                </a:xfrm>
                <a:custGeom>
                  <a:avLst/>
                  <a:gdLst>
                    <a:gd name="connsiteX0" fmla="*/ 104688 w 105218"/>
                    <a:gd name="connsiteY0" fmla="*/ 7131 h 67971"/>
                    <a:gd name="connsiteX1" fmla="*/ 105219 w 105218"/>
                    <a:gd name="connsiteY1" fmla="*/ 0 h 67971"/>
                    <a:gd name="connsiteX2" fmla="*/ 0 w 105218"/>
                    <a:gd name="connsiteY2" fmla="*/ 64406 h 67971"/>
                    <a:gd name="connsiteX3" fmla="*/ 6145 w 105218"/>
                    <a:gd name="connsiteY3" fmla="*/ 67971 h 67971"/>
                    <a:gd name="connsiteX4" fmla="*/ 104688 w 105218"/>
                    <a:gd name="connsiteY4" fmla="*/ 7131 h 679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218" h="67971">
                      <a:moveTo>
                        <a:pt x="104688" y="7131"/>
                      </a:moveTo>
                      <a:lnTo>
                        <a:pt x="105219" y="0"/>
                      </a:lnTo>
                      <a:lnTo>
                        <a:pt x="0" y="64406"/>
                      </a:lnTo>
                      <a:lnTo>
                        <a:pt x="6145" y="67971"/>
                      </a:lnTo>
                      <a:lnTo>
                        <a:pt x="104688" y="7131"/>
                      </a:lnTo>
                      <a:close/>
                    </a:path>
                  </a:pathLst>
                </a:custGeom>
                <a:solidFill>
                  <a:srgbClr val="9B9BA0"/>
                </a:solidFill>
                <a:ln w="7580" cap="flat">
                  <a:noFill/>
                  <a:prstDash val="solid"/>
                  <a:miter/>
                </a:ln>
              </p:spPr>
              <p:txBody>
                <a:bodyPr rtlCol="0" anchor="ctr"/>
                <a:lstStyle/>
                <a:p>
                  <a:endParaRPr lang="en-US"/>
                </a:p>
              </p:txBody>
            </p:sp>
          </p:grpSp>
        </p:grpSp>
        <p:sp>
          <p:nvSpPr>
            <p:cNvPr id="767" name="Rectangle 766">
              <a:extLst>
                <a:ext uri="{FF2B5EF4-FFF2-40B4-BE49-F238E27FC236}">
                  <a16:creationId xmlns:a16="http://schemas.microsoft.com/office/drawing/2014/main" id="{21B94AEA-BD7D-024A-9545-391844A62B38}"/>
                </a:ext>
              </a:extLst>
            </p:cNvPr>
            <p:cNvSpPr/>
            <p:nvPr/>
          </p:nvSpPr>
          <p:spPr bwMode="auto">
            <a:xfrm>
              <a:off x="6885626" y="1099632"/>
              <a:ext cx="1944884" cy="30977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defTabSz="548620"/>
              <a:r>
                <a:rPr lang="en-US">
                  <a:solidFill>
                    <a:srgbClr val="50E6FF"/>
                  </a:solidFill>
                  <a:latin typeface="Segoe UI Semibold"/>
                </a:rPr>
                <a:t>Azure Purview</a:t>
              </a:r>
            </a:p>
          </p:txBody>
        </p:sp>
        <p:sp>
          <p:nvSpPr>
            <p:cNvPr id="768" name="Rectangle 767">
              <a:extLst>
                <a:ext uri="{FF2B5EF4-FFF2-40B4-BE49-F238E27FC236}">
                  <a16:creationId xmlns:a16="http://schemas.microsoft.com/office/drawing/2014/main" id="{DAE8893E-D297-A744-8A3C-69CBCB629C2A}"/>
                </a:ext>
              </a:extLst>
            </p:cNvPr>
            <p:cNvSpPr/>
            <p:nvPr/>
          </p:nvSpPr>
          <p:spPr bwMode="auto">
            <a:xfrm>
              <a:off x="6885626" y="2544743"/>
              <a:ext cx="1642804" cy="30977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defTabSz="548620"/>
              <a:r>
                <a:rPr lang="en-US" sz="1300">
                  <a:solidFill>
                    <a:srgbClr val="FFFFFF"/>
                  </a:solidFill>
                  <a:latin typeface="Segoe UI Semibold"/>
                </a:rPr>
                <a:t>Data Catalog</a:t>
              </a:r>
            </a:p>
          </p:txBody>
        </p:sp>
        <p:sp>
          <p:nvSpPr>
            <p:cNvPr id="769" name="Rectangle 768">
              <a:extLst>
                <a:ext uri="{FF2B5EF4-FFF2-40B4-BE49-F238E27FC236}">
                  <a16:creationId xmlns:a16="http://schemas.microsoft.com/office/drawing/2014/main" id="{81BD6B09-FDB9-2843-B100-F6F06BE4A53E}"/>
                </a:ext>
              </a:extLst>
            </p:cNvPr>
            <p:cNvSpPr/>
            <p:nvPr/>
          </p:nvSpPr>
          <p:spPr bwMode="auto">
            <a:xfrm>
              <a:off x="6885626" y="5811386"/>
              <a:ext cx="1642804" cy="30977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defTabSz="548620"/>
              <a:r>
                <a:rPr lang="en-US" sz="1200">
                  <a:solidFill>
                    <a:srgbClr val="FFFFFF"/>
                  </a:solidFill>
                  <a:latin typeface="Segoe UI Semibold"/>
                </a:rPr>
                <a:t>SaaS</a:t>
              </a:r>
            </a:p>
          </p:txBody>
        </p:sp>
      </p:grpSp>
    </p:spTree>
    <p:extLst>
      <p:ext uri="{BB962C8B-B14F-4D97-AF65-F5344CB8AC3E}">
        <p14:creationId xmlns:p14="http://schemas.microsoft.com/office/powerpoint/2010/main" val="37248360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86C34176-7939-0846-A80C-19FCC9F57D98}"/>
              </a:ext>
            </a:extLst>
          </p:cNvPr>
          <p:cNvSpPr>
            <a:spLocks noGrp="1"/>
          </p:cNvSpPr>
          <p:nvPr>
            <p:ph sz="quarter" idx="20"/>
          </p:nvPr>
        </p:nvSpPr>
        <p:spPr>
          <a:xfrm>
            <a:off x="719045" y="3228210"/>
            <a:ext cx="3621461" cy="2919073"/>
          </a:xfrm>
        </p:spPr>
        <p:txBody>
          <a:bodyPr/>
          <a:lstStyle/>
          <a:p>
            <a:pPr marL="285750" indent="-285750">
              <a:lnSpc>
                <a:spcPct val="140000"/>
              </a:lnSpc>
              <a:buClr>
                <a:srgbClr val="0078D4"/>
              </a:buClr>
              <a:buFont typeface="Arial" panose="020B0604020202020204" pitchFamily="34" charset="0"/>
              <a:buChar char="•"/>
            </a:pPr>
            <a:r>
              <a:rPr lang="en-US" sz="1800" dirty="0">
                <a:solidFill>
                  <a:schemeClr val="bg1"/>
                </a:solidFill>
                <a:latin typeface="Segoe UI Semilight" panose="020B0402040204020203" pitchFamily="34" charset="0"/>
                <a:cs typeface="Segoe UI Semilight" panose="020B0402040204020203" pitchFamily="34" charset="0"/>
              </a:rPr>
              <a:t>Automated metadata scanning and lineage identification of hybrid data stores </a:t>
            </a:r>
          </a:p>
          <a:p>
            <a:pPr marL="285750" indent="-285750">
              <a:lnSpc>
                <a:spcPct val="140000"/>
              </a:lnSpc>
              <a:buClr>
                <a:srgbClr val="0078D4"/>
              </a:buClr>
              <a:buFont typeface="Arial" panose="020B0604020202020204" pitchFamily="34" charset="0"/>
              <a:buChar char="•"/>
            </a:pPr>
            <a:r>
              <a:rPr lang="en-US" sz="1800" dirty="0">
                <a:solidFill>
                  <a:schemeClr val="bg1"/>
                </a:solidFill>
                <a:latin typeface="Segoe UI Semilight" panose="020B0402040204020203" pitchFamily="34" charset="0"/>
                <a:cs typeface="Segoe UI Semilight" panose="020B0402040204020203" pitchFamily="34" charset="0"/>
              </a:rPr>
              <a:t>100+ built-in and custom classifiers </a:t>
            </a:r>
          </a:p>
          <a:p>
            <a:pPr marL="285750" indent="-285750">
              <a:lnSpc>
                <a:spcPct val="140000"/>
              </a:lnSpc>
              <a:buClr>
                <a:srgbClr val="0078D4"/>
              </a:buClr>
              <a:buFont typeface="Arial" panose="020B0604020202020204" pitchFamily="34" charset="0"/>
              <a:buChar char="•"/>
            </a:pPr>
            <a:r>
              <a:rPr lang="en-US" sz="1800" dirty="0">
                <a:solidFill>
                  <a:schemeClr val="bg1"/>
                </a:solidFill>
                <a:latin typeface="Segoe UI Semilight" panose="020B0402040204020203" pitchFamily="34" charset="0"/>
                <a:cs typeface="Segoe UI Semilight" panose="020B0402040204020203" pitchFamily="34" charset="0"/>
              </a:rPr>
              <a:t>Microsoft Information Protection sensitivity labels</a:t>
            </a:r>
          </a:p>
        </p:txBody>
      </p:sp>
      <p:sp>
        <p:nvSpPr>
          <p:cNvPr id="10" name="Title 4">
            <a:extLst>
              <a:ext uri="{FF2B5EF4-FFF2-40B4-BE49-F238E27FC236}">
                <a16:creationId xmlns:a16="http://schemas.microsoft.com/office/drawing/2014/main" id="{EC7F8730-6BAF-AE44-AAD5-B38841122D46}"/>
              </a:ext>
            </a:extLst>
          </p:cNvPr>
          <p:cNvSpPr>
            <a:spLocks noGrp="1"/>
          </p:cNvSpPr>
          <p:nvPr>
            <p:ph type="title"/>
          </p:nvPr>
        </p:nvSpPr>
        <p:spPr>
          <a:xfrm>
            <a:off x="719046" y="966886"/>
            <a:ext cx="3785898" cy="1114365"/>
          </a:xfrm>
        </p:spPr>
        <p:txBody>
          <a:bodyPr>
            <a:noAutofit/>
          </a:bodyPr>
          <a:lstStyle/>
          <a:p>
            <a:r>
              <a:rPr lang="en-US" dirty="0">
                <a:solidFill>
                  <a:schemeClr val="bg1"/>
                </a:solidFill>
              </a:rPr>
              <a:t>Unify and make data meaningful</a:t>
            </a:r>
            <a:br>
              <a:rPr lang="en-US" dirty="0">
                <a:solidFill>
                  <a:schemeClr val="bg1"/>
                </a:solidFill>
              </a:rPr>
            </a:br>
            <a:r>
              <a:rPr lang="en-US" dirty="0">
                <a:solidFill>
                  <a:schemeClr val="bg1"/>
                </a:solidFill>
              </a:rPr>
              <a:t>using </a:t>
            </a:r>
            <a:r>
              <a:rPr lang="en-US" dirty="0">
                <a:solidFill>
                  <a:srgbClr val="0078D4"/>
                </a:solidFill>
              </a:rPr>
              <a:t>Purview Data Map</a:t>
            </a:r>
          </a:p>
        </p:txBody>
      </p:sp>
      <p:grpSp>
        <p:nvGrpSpPr>
          <p:cNvPr id="2" name="Group 1" descr="Azure Purview UX">
            <a:extLst>
              <a:ext uri="{FF2B5EF4-FFF2-40B4-BE49-F238E27FC236}">
                <a16:creationId xmlns:a16="http://schemas.microsoft.com/office/drawing/2014/main" id="{DAF911CB-8B79-264D-A4B9-34622D107D23}"/>
              </a:ext>
            </a:extLst>
          </p:cNvPr>
          <p:cNvGrpSpPr/>
          <p:nvPr/>
        </p:nvGrpSpPr>
        <p:grpSpPr>
          <a:xfrm>
            <a:off x="5375421" y="720984"/>
            <a:ext cx="6170078" cy="3956952"/>
            <a:chOff x="5375421" y="720984"/>
            <a:chExt cx="6170078" cy="3956952"/>
          </a:xfrm>
        </p:grpSpPr>
        <p:pic>
          <p:nvPicPr>
            <p:cNvPr id="3" name="Picture 2" descr="Graphical user interface, application&#10;&#10;Description automatically generated">
              <a:extLst>
                <a:ext uri="{FF2B5EF4-FFF2-40B4-BE49-F238E27FC236}">
                  <a16:creationId xmlns:a16="http://schemas.microsoft.com/office/drawing/2014/main" id="{3ADD98AB-8321-DC4B-AEE9-E2709F86FA6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1" b="-95"/>
            <a:stretch/>
          </p:blipFill>
          <p:spPr>
            <a:xfrm>
              <a:off x="5375421" y="720984"/>
              <a:ext cx="6170078" cy="3472286"/>
            </a:xfrm>
            <a:prstGeom prst="rect">
              <a:avLst/>
            </a:prstGeom>
          </p:spPr>
        </p:pic>
        <p:pic>
          <p:nvPicPr>
            <p:cNvPr id="14" name="Picture 13" descr="Graphical user interface, application&#10;&#10;Description automatically generated">
              <a:extLst>
                <a:ext uri="{FF2B5EF4-FFF2-40B4-BE49-F238E27FC236}">
                  <a16:creationId xmlns:a16="http://schemas.microsoft.com/office/drawing/2014/main" id="{3421561B-3441-BE41-B163-297012DFA3F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81623" b="4246"/>
            <a:stretch/>
          </p:blipFill>
          <p:spPr>
            <a:xfrm>
              <a:off x="5375421" y="4187693"/>
              <a:ext cx="6170078" cy="490243"/>
            </a:xfrm>
            <a:prstGeom prst="rect">
              <a:avLst/>
            </a:prstGeom>
          </p:spPr>
        </p:pic>
        <p:sp>
          <p:nvSpPr>
            <p:cNvPr id="4" name="Rectangle 3">
              <a:extLst>
                <a:ext uri="{FF2B5EF4-FFF2-40B4-BE49-F238E27FC236}">
                  <a16:creationId xmlns:a16="http://schemas.microsoft.com/office/drawing/2014/main" id="{F121FF11-6BD2-1649-B195-A8051EE857BD}"/>
                </a:ext>
              </a:extLst>
            </p:cNvPr>
            <p:cNvSpPr/>
            <p:nvPr/>
          </p:nvSpPr>
          <p:spPr>
            <a:xfrm>
              <a:off x="5858578" y="4196447"/>
              <a:ext cx="938285" cy="481489"/>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4483133D-D56D-E943-ADBF-6866B657ED46}"/>
                </a:ext>
              </a:extLst>
            </p:cNvPr>
            <p:cNvSpPr/>
            <p:nvPr/>
          </p:nvSpPr>
          <p:spPr>
            <a:xfrm>
              <a:off x="6871238" y="4082024"/>
              <a:ext cx="1030222" cy="576548"/>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602DE28-9206-124C-8C46-0114702CA30F}"/>
                </a:ext>
              </a:extLst>
            </p:cNvPr>
            <p:cNvSpPr/>
            <p:nvPr/>
          </p:nvSpPr>
          <p:spPr>
            <a:xfrm>
              <a:off x="7958084" y="3979041"/>
              <a:ext cx="938286" cy="69889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F8CEABC4-79D2-C34A-922E-628FD5EDEF11}"/>
                </a:ext>
              </a:extLst>
            </p:cNvPr>
            <p:cNvSpPr/>
            <p:nvPr/>
          </p:nvSpPr>
          <p:spPr>
            <a:xfrm>
              <a:off x="9033414" y="3377260"/>
              <a:ext cx="2375040" cy="1300676"/>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9016002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3C3C41"/>
            </a:gs>
            <a:gs pos="88000">
              <a:schemeClr val="tx1"/>
            </a:gs>
          </a:gsLst>
          <a:lin ang="3000000" scaled="0"/>
        </a:gradFill>
        <a:effectLst/>
      </p:bgPr>
    </p:bg>
    <p:spTree>
      <p:nvGrpSpPr>
        <p:cNvPr id="1" name=""/>
        <p:cNvGrpSpPr/>
        <p:nvPr/>
      </p:nvGrpSpPr>
      <p:grpSpPr>
        <a:xfrm>
          <a:off x="0" y="0"/>
          <a:ext cx="0" cy="0"/>
          <a:chOff x="0" y="0"/>
          <a:chExt cx="0" cy="0"/>
        </a:xfrm>
      </p:grpSpPr>
      <p:pic>
        <p:nvPicPr>
          <p:cNvPr id="55" name="Picture 54" descr="A picture containing text, monitor, television, screen&#10;&#10;Description automatically generated">
            <a:extLst>
              <a:ext uri="{FF2B5EF4-FFF2-40B4-BE49-F238E27FC236}">
                <a16:creationId xmlns:a16="http://schemas.microsoft.com/office/drawing/2014/main" id="{33F04631-A2ED-5F4C-AD66-0B4F8920E3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1936" y="1303331"/>
            <a:ext cx="7283785" cy="4363453"/>
          </a:xfrm>
          <a:prstGeom prst="rect">
            <a:avLst/>
          </a:prstGeom>
        </p:spPr>
      </p:pic>
      <p:pic>
        <p:nvPicPr>
          <p:cNvPr id="86" name="Picture 85" descr="Azure Purview Data Catalog UX">
            <a:extLst>
              <a:ext uri="{FF2B5EF4-FFF2-40B4-BE49-F238E27FC236}">
                <a16:creationId xmlns:a16="http://schemas.microsoft.com/office/drawing/2014/main" id="{B745E3D3-9861-2246-AFAF-28463CAE7CAD}"/>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11113006" y="6373966"/>
            <a:ext cx="1078992" cy="483531"/>
          </a:xfrm>
          <a:prstGeom prst="rect">
            <a:avLst/>
          </a:prstGeom>
        </p:spPr>
      </p:pic>
      <p:sp>
        <p:nvSpPr>
          <p:cNvPr id="49" name="Title 3">
            <a:extLst>
              <a:ext uri="{FF2B5EF4-FFF2-40B4-BE49-F238E27FC236}">
                <a16:creationId xmlns:a16="http://schemas.microsoft.com/office/drawing/2014/main" id="{2E75551E-3AF6-9941-956C-C4DCBA1325A1}"/>
              </a:ext>
            </a:extLst>
          </p:cNvPr>
          <p:cNvSpPr txBox="1">
            <a:spLocks noGrp="1"/>
          </p:cNvSpPr>
          <p:nvPr>
            <p:ph type="title" idx="4294967295"/>
          </p:nvPr>
        </p:nvSpPr>
        <p:spPr>
          <a:xfrm>
            <a:off x="7428708" y="1201288"/>
            <a:ext cx="3721393" cy="111436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1" i="0" u="none" strike="noStrike" kern="1200" cap="none" spc="0" normalizeH="0" baseline="0" noProof="0" dirty="0">
                <a:ln>
                  <a:noFill/>
                </a:ln>
                <a:solidFill>
                  <a:schemeClr val="bg1"/>
                </a:solidFill>
                <a:effectLst/>
                <a:uLnTx/>
                <a:uFillTx/>
                <a:latin typeface="Segoe UI Semibold" panose="020B0502040204020203" pitchFamily="34" charset="0"/>
                <a:ea typeface="+mj-ea"/>
                <a:cs typeface="Segoe UI Semibold" panose="020B0502040204020203" pitchFamily="34" charset="0"/>
              </a:rPr>
              <a:t>Enable effortless discovery with </a:t>
            </a:r>
            <a:r>
              <a:rPr kumimoji="0" lang="en-US" sz="3600" b="1" i="0" u="none" strike="noStrike" kern="1200" cap="none" spc="0" normalizeH="0" baseline="0" noProof="0" dirty="0">
                <a:ln>
                  <a:noFill/>
                </a:ln>
                <a:solidFill>
                  <a:srgbClr val="0078D4"/>
                </a:solidFill>
                <a:effectLst/>
                <a:uLnTx/>
                <a:uFillTx/>
                <a:latin typeface="Segoe UI Semibold" panose="020B0502040204020203" pitchFamily="34" charset="0"/>
                <a:ea typeface="+mj-ea"/>
                <a:cs typeface="Segoe UI Semibold" panose="020B0502040204020203" pitchFamily="34" charset="0"/>
              </a:rPr>
              <a:t>Purview </a:t>
            </a:r>
            <a:br>
              <a:rPr kumimoji="0" lang="en-US" sz="3600" b="1" i="0" u="none" strike="noStrike" kern="1200" cap="none" spc="0" normalizeH="0" baseline="0" noProof="0" dirty="0">
                <a:ln>
                  <a:noFill/>
                </a:ln>
                <a:solidFill>
                  <a:srgbClr val="0078D4"/>
                </a:solidFill>
                <a:effectLst/>
                <a:uLnTx/>
                <a:uFillTx/>
                <a:latin typeface="Segoe UI Semibold" panose="020B0502040204020203" pitchFamily="34" charset="0"/>
                <a:ea typeface="+mj-ea"/>
                <a:cs typeface="Segoe UI Semibold" panose="020B0502040204020203" pitchFamily="34" charset="0"/>
              </a:rPr>
            </a:br>
            <a:r>
              <a:rPr kumimoji="0" lang="en-US" sz="3600" b="1" i="0" u="none" strike="noStrike" kern="1200" cap="none" spc="0" normalizeH="0" baseline="0" noProof="0" dirty="0">
                <a:ln>
                  <a:noFill/>
                </a:ln>
                <a:solidFill>
                  <a:srgbClr val="0078D4"/>
                </a:solidFill>
                <a:effectLst/>
                <a:uLnTx/>
                <a:uFillTx/>
                <a:latin typeface="Segoe UI Semibold" panose="020B0502040204020203" pitchFamily="34" charset="0"/>
                <a:ea typeface="+mj-ea"/>
                <a:cs typeface="Segoe UI Semibold" panose="020B0502040204020203" pitchFamily="34" charset="0"/>
              </a:rPr>
              <a:t>Data Catalog</a:t>
            </a:r>
          </a:p>
        </p:txBody>
      </p:sp>
      <p:sp>
        <p:nvSpPr>
          <p:cNvPr id="50" name="Content Placeholder 2">
            <a:extLst>
              <a:ext uri="{FF2B5EF4-FFF2-40B4-BE49-F238E27FC236}">
                <a16:creationId xmlns:a16="http://schemas.microsoft.com/office/drawing/2014/main" id="{346D6C15-0FD9-1D49-B076-18EBDC575FE1}"/>
              </a:ext>
            </a:extLst>
          </p:cNvPr>
          <p:cNvSpPr txBox="1">
            <a:spLocks/>
          </p:cNvSpPr>
          <p:nvPr/>
        </p:nvSpPr>
        <p:spPr>
          <a:xfrm>
            <a:off x="7428708" y="3539733"/>
            <a:ext cx="3947083" cy="2116980"/>
          </a:xfrm>
          <a:prstGeom prst="rect">
            <a:avLst/>
          </a:prstGeom>
        </p:spPr>
        <p:txBody>
          <a:bodyPr vert="horz" lIns="91440" tIns="45720" rIns="91440" bIns="45720" rtlCol="0">
            <a:noAutofit/>
          </a:bodyPr>
          <a:lstStyle>
            <a:lvl1pPr marL="0" indent="0" algn="l" defTabSz="914400" rtl="0" eaLnBrk="1" latinLnBrk="0" hangingPunct="1">
              <a:lnSpc>
                <a:spcPct val="150000"/>
              </a:lnSpc>
              <a:spcBef>
                <a:spcPts val="1000"/>
              </a:spcBef>
              <a:buFont typeface="Arial" panose="020B0604020202020204" pitchFamily="34" charset="0"/>
              <a:buNone/>
              <a:defRPr sz="1600" b="0" i="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40000"/>
              </a:lnSpc>
              <a:buClr>
                <a:srgbClr val="0078D4"/>
              </a:buClr>
              <a:buFont typeface="Arial" panose="020B0604020202020204" pitchFamily="34" charset="0"/>
              <a:buChar char="•"/>
            </a:pPr>
            <a:r>
              <a:rPr lang="en-US" sz="1800" dirty="0">
                <a:solidFill>
                  <a:schemeClr val="bg1"/>
                </a:solidFill>
                <a:latin typeface="Segoe UI Semilight" panose="020B0402040204020203" pitchFamily="34" charset="0"/>
                <a:cs typeface="Segoe UI Semilight" panose="020B0402040204020203" pitchFamily="34" charset="0"/>
              </a:rPr>
              <a:t>Semantic search and browse </a:t>
            </a:r>
          </a:p>
          <a:p>
            <a:pPr marL="285750" indent="-285750">
              <a:lnSpc>
                <a:spcPct val="140000"/>
              </a:lnSpc>
              <a:buClr>
                <a:srgbClr val="0078D4"/>
              </a:buClr>
              <a:buFont typeface="Arial" panose="020B0604020202020204" pitchFamily="34" charset="0"/>
              <a:buChar char="•"/>
            </a:pPr>
            <a:r>
              <a:rPr lang="en-US" sz="1800" dirty="0">
                <a:solidFill>
                  <a:schemeClr val="bg1"/>
                </a:solidFill>
                <a:latin typeface="Segoe UI Semilight" panose="020B0402040204020203" pitchFamily="34" charset="0"/>
                <a:cs typeface="Segoe UI Semilight" panose="020B0402040204020203" pitchFamily="34" charset="0"/>
              </a:rPr>
              <a:t>Business glossary and workflows </a:t>
            </a:r>
          </a:p>
          <a:p>
            <a:pPr marL="285750" indent="-285750">
              <a:lnSpc>
                <a:spcPct val="140000"/>
              </a:lnSpc>
              <a:buClr>
                <a:srgbClr val="0078D4"/>
              </a:buClr>
              <a:buFont typeface="Arial" panose="020B0604020202020204" pitchFamily="34" charset="0"/>
              <a:buChar char="•"/>
            </a:pPr>
            <a:r>
              <a:rPr lang="en-US" sz="1800" dirty="0">
                <a:solidFill>
                  <a:schemeClr val="bg1"/>
                </a:solidFill>
                <a:latin typeface="Segoe UI Semilight" panose="020B0402040204020203" pitchFamily="34" charset="0"/>
                <a:cs typeface="Segoe UI Semilight" panose="020B0402040204020203" pitchFamily="34" charset="0"/>
              </a:rPr>
              <a:t>Data lineage with sources, owners, transformations, and lifecycle</a:t>
            </a:r>
          </a:p>
        </p:txBody>
      </p:sp>
      <p:grpSp>
        <p:nvGrpSpPr>
          <p:cNvPr id="2" name="Group 1" descr="Azure Purview Data Catalog UX">
            <a:extLst>
              <a:ext uri="{FF2B5EF4-FFF2-40B4-BE49-F238E27FC236}">
                <a16:creationId xmlns:a16="http://schemas.microsoft.com/office/drawing/2014/main" id="{668ADFBF-6CAB-2D4F-9806-C22AFBD3C52E}"/>
              </a:ext>
            </a:extLst>
          </p:cNvPr>
          <p:cNvGrpSpPr/>
          <p:nvPr/>
        </p:nvGrpSpPr>
        <p:grpSpPr>
          <a:xfrm>
            <a:off x="1041899" y="1550460"/>
            <a:ext cx="5593674" cy="3424415"/>
            <a:chOff x="1041899" y="1563907"/>
            <a:chExt cx="5593674" cy="3424415"/>
          </a:xfrm>
        </p:grpSpPr>
        <p:pic>
          <p:nvPicPr>
            <p:cNvPr id="52" name="Picture 51" descr="Graphical user interface, text, application&#10;&#10;Description automatically generated">
              <a:extLst>
                <a:ext uri="{FF2B5EF4-FFF2-40B4-BE49-F238E27FC236}">
                  <a16:creationId xmlns:a16="http://schemas.microsoft.com/office/drawing/2014/main" id="{503CBB37-1AB0-A34F-9B46-7F0F7CA38C8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41899" y="1563907"/>
              <a:ext cx="5593674" cy="3144906"/>
            </a:xfrm>
            <a:prstGeom prst="rect">
              <a:avLst/>
            </a:prstGeom>
          </p:spPr>
        </p:pic>
        <p:pic>
          <p:nvPicPr>
            <p:cNvPr id="53" name="Picture 52" descr="Graphical user interface, text, application&#10;&#10;Description automatically generated">
              <a:extLst>
                <a:ext uri="{FF2B5EF4-FFF2-40B4-BE49-F238E27FC236}">
                  <a16:creationId xmlns:a16="http://schemas.microsoft.com/office/drawing/2014/main" id="{81AAA52F-752E-E345-8610-B4F2162A0CE1}"/>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t="80942" r="93551"/>
            <a:stretch/>
          </p:blipFill>
          <p:spPr>
            <a:xfrm>
              <a:off x="1041899" y="4388960"/>
              <a:ext cx="360737" cy="599362"/>
            </a:xfrm>
            <a:prstGeom prst="rect">
              <a:avLst/>
            </a:prstGeom>
          </p:spPr>
        </p:pic>
      </p:grpSp>
    </p:spTree>
    <p:extLst>
      <p:ext uri="{BB962C8B-B14F-4D97-AF65-F5344CB8AC3E}">
        <p14:creationId xmlns:p14="http://schemas.microsoft.com/office/powerpoint/2010/main" val="14102860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FAAB8A53-EF7A-0746-90A5-6503A62E99B4}"/>
              </a:ext>
            </a:extLst>
          </p:cNvPr>
          <p:cNvSpPr txBox="1">
            <a:spLocks/>
          </p:cNvSpPr>
          <p:nvPr/>
        </p:nvSpPr>
        <p:spPr>
          <a:xfrm>
            <a:off x="719046" y="3902976"/>
            <a:ext cx="3099919" cy="1455087"/>
          </a:xfrm>
          <a:prstGeom prst="rect">
            <a:avLst/>
          </a:prstGeom>
        </p:spPr>
        <p:txBody>
          <a:bodyPr vert="horz" lIns="91440" tIns="45720" rIns="91440" bIns="45720" rtlCol="0">
            <a:noAutofit/>
          </a:bodyPr>
          <a:lstStyle>
            <a:lvl1pPr marL="0" indent="0" algn="l" defTabSz="914400" rtl="0" eaLnBrk="1" latinLnBrk="0" hangingPunct="1">
              <a:lnSpc>
                <a:spcPct val="150000"/>
              </a:lnSpc>
              <a:spcBef>
                <a:spcPts val="1000"/>
              </a:spcBef>
              <a:buFont typeface="Arial" panose="020B0604020202020204" pitchFamily="34" charset="0"/>
              <a:buNone/>
              <a:defRPr sz="1600" b="0" i="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40000"/>
              </a:lnSpc>
              <a:buClr>
                <a:srgbClr val="0078D4"/>
              </a:buClr>
              <a:buFont typeface="Arial" panose="020B0604020202020204" pitchFamily="34" charset="0"/>
              <a:buChar char="•"/>
            </a:pPr>
            <a:r>
              <a:rPr lang="en-US" sz="1800" dirty="0">
                <a:solidFill>
                  <a:schemeClr val="bg1"/>
                </a:solidFill>
                <a:latin typeface="Segoe UI Semilight" panose="020B0402040204020203" pitchFamily="34" charset="0"/>
                <a:cs typeface="Segoe UI Semilight" panose="020B0402040204020203" pitchFamily="34" charset="0"/>
              </a:rPr>
              <a:t>Reports on Assets, Scans, Glossary, Classification, and Labeling </a:t>
            </a:r>
          </a:p>
        </p:txBody>
      </p:sp>
      <p:sp>
        <p:nvSpPr>
          <p:cNvPr id="7" name="Title 4">
            <a:extLst>
              <a:ext uri="{FF2B5EF4-FFF2-40B4-BE49-F238E27FC236}">
                <a16:creationId xmlns:a16="http://schemas.microsoft.com/office/drawing/2014/main" id="{F46286B0-95E9-A346-AADB-357522F2134E}"/>
              </a:ext>
            </a:extLst>
          </p:cNvPr>
          <p:cNvSpPr txBox="1">
            <a:spLocks noGrp="1"/>
          </p:cNvSpPr>
          <p:nvPr>
            <p:ph type="title" idx="4294967295"/>
          </p:nvPr>
        </p:nvSpPr>
        <p:spPr>
          <a:xfrm>
            <a:off x="719046" y="1641652"/>
            <a:ext cx="3785898" cy="111436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14400" rtl="0" eaLnBrk="1" latinLnBrk="0" hangingPunct="1">
              <a:lnSpc>
                <a:spcPct val="90000"/>
              </a:lnSpc>
              <a:spcBef>
                <a:spcPct val="0"/>
              </a:spcBef>
              <a:buNone/>
              <a:defRPr sz="3600" b="1" i="0" kern="1200">
                <a:solidFill>
                  <a:schemeClr val="tx1"/>
                </a:solidFill>
                <a:latin typeface="Segoe UI Semibold" panose="020B0502040204020203" pitchFamily="34" charset="0"/>
                <a:ea typeface="+mj-ea"/>
                <a:cs typeface="Segoe UI Semibold"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1" i="0" u="none" strike="noStrike" kern="1200" cap="none" spc="0" normalizeH="0" baseline="0" noProof="0" dirty="0">
                <a:ln>
                  <a:noFill/>
                </a:ln>
                <a:solidFill>
                  <a:schemeClr val="bg1"/>
                </a:solidFill>
                <a:effectLst/>
                <a:uLnTx/>
                <a:uFillTx/>
                <a:latin typeface="Segoe UI Semibold" panose="020B0502040204020203" pitchFamily="34" charset="0"/>
                <a:ea typeface="+mj-ea"/>
                <a:cs typeface="Segoe UI Semibold" panose="020B0502040204020203" pitchFamily="34" charset="0"/>
              </a:rPr>
              <a:t>Get a bird’s-eye view of sensitive data with Data </a:t>
            </a:r>
            <a:r>
              <a:rPr kumimoji="0" lang="en-US" sz="3600" b="1" i="0" u="none" strike="noStrike" kern="1200" cap="none" spc="0" normalizeH="0" baseline="0" noProof="0" dirty="0">
                <a:ln>
                  <a:noFill/>
                </a:ln>
                <a:solidFill>
                  <a:srgbClr val="0078D4"/>
                </a:solidFill>
                <a:effectLst/>
                <a:uLnTx/>
                <a:uFillTx/>
                <a:latin typeface="Segoe UI Semibold" panose="020B0502040204020203" pitchFamily="34" charset="0"/>
                <a:ea typeface="+mj-ea"/>
                <a:cs typeface="Segoe UI Semibold" panose="020B0502040204020203" pitchFamily="34" charset="0"/>
              </a:rPr>
              <a:t>Insights</a:t>
            </a:r>
          </a:p>
        </p:txBody>
      </p:sp>
      <p:grpSp>
        <p:nvGrpSpPr>
          <p:cNvPr id="2" name="Group 1" descr="Azure Purview security labels UX">
            <a:extLst>
              <a:ext uri="{FF2B5EF4-FFF2-40B4-BE49-F238E27FC236}">
                <a16:creationId xmlns:a16="http://schemas.microsoft.com/office/drawing/2014/main" id="{99FFC6B9-7AC8-1742-A99E-24AE718376C3}"/>
              </a:ext>
            </a:extLst>
          </p:cNvPr>
          <p:cNvGrpSpPr/>
          <p:nvPr/>
        </p:nvGrpSpPr>
        <p:grpSpPr>
          <a:xfrm>
            <a:off x="5370218" y="713940"/>
            <a:ext cx="6165212" cy="3949500"/>
            <a:chOff x="5370218" y="713940"/>
            <a:chExt cx="6165212" cy="3949500"/>
          </a:xfrm>
        </p:grpSpPr>
        <p:pic>
          <p:nvPicPr>
            <p:cNvPr id="4" name="Picture 3" descr="Graphical user interface&#10;&#10;Description automatically generated">
              <a:extLst>
                <a:ext uri="{FF2B5EF4-FFF2-40B4-BE49-F238E27FC236}">
                  <a16:creationId xmlns:a16="http://schemas.microsoft.com/office/drawing/2014/main" id="{355122D7-4B97-7341-9A03-EA5C3417770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70218" y="713940"/>
              <a:ext cx="6165212" cy="3466239"/>
            </a:xfrm>
            <a:prstGeom prst="rect">
              <a:avLst/>
            </a:prstGeom>
          </p:spPr>
        </p:pic>
        <p:pic>
          <p:nvPicPr>
            <p:cNvPr id="18" name="Picture 17" descr="Graphical user interface&#10;&#10;Description automatically generated">
              <a:extLst>
                <a:ext uri="{FF2B5EF4-FFF2-40B4-BE49-F238E27FC236}">
                  <a16:creationId xmlns:a16="http://schemas.microsoft.com/office/drawing/2014/main" id="{034AAE1B-0B8B-C74E-9603-999544B9B39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1117" r="80808"/>
            <a:stretch/>
          </p:blipFill>
          <p:spPr>
            <a:xfrm>
              <a:off x="5370218" y="2969013"/>
              <a:ext cx="1183231" cy="1694427"/>
            </a:xfrm>
            <a:prstGeom prst="rect">
              <a:avLst/>
            </a:prstGeom>
          </p:spPr>
        </p:pic>
        <p:pic>
          <p:nvPicPr>
            <p:cNvPr id="19" name="Picture 18" descr="Graphical user interface&#10;&#10;Description automatically generated">
              <a:extLst>
                <a:ext uri="{FF2B5EF4-FFF2-40B4-BE49-F238E27FC236}">
                  <a16:creationId xmlns:a16="http://schemas.microsoft.com/office/drawing/2014/main" id="{E10FD41C-25EE-EF48-83ED-B6C7EFD030D8}"/>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98594" t="55065" b="4860"/>
            <a:stretch/>
          </p:blipFill>
          <p:spPr>
            <a:xfrm>
              <a:off x="11448760" y="3274312"/>
              <a:ext cx="86669" cy="1389128"/>
            </a:xfrm>
            <a:prstGeom prst="rect">
              <a:avLst/>
            </a:prstGeom>
          </p:spPr>
        </p:pic>
        <p:pic>
          <p:nvPicPr>
            <p:cNvPr id="20" name="Picture 19" descr="Graphical user interface&#10;&#10;Description automatically generated">
              <a:extLst>
                <a:ext uri="{FF2B5EF4-FFF2-40B4-BE49-F238E27FC236}">
                  <a16:creationId xmlns:a16="http://schemas.microsoft.com/office/drawing/2014/main" id="{AE71D64A-66E2-1848-BD65-1729608B9201}"/>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20001" t="11086" r="14060" b="4107"/>
            <a:stretch/>
          </p:blipFill>
          <p:spPr>
            <a:xfrm>
              <a:off x="6553450" y="1123693"/>
              <a:ext cx="4895310" cy="3539747"/>
            </a:xfrm>
            <a:prstGeom prst="rect">
              <a:avLst/>
            </a:prstGeom>
          </p:spPr>
        </p:pic>
      </p:grpSp>
    </p:spTree>
    <p:extLst>
      <p:ext uri="{BB962C8B-B14F-4D97-AF65-F5344CB8AC3E}">
        <p14:creationId xmlns:p14="http://schemas.microsoft.com/office/powerpoint/2010/main" val="38455168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Rectangle 61">
            <a:extLst>
              <a:ext uri="{FF2B5EF4-FFF2-40B4-BE49-F238E27FC236}">
                <a16:creationId xmlns:a16="http://schemas.microsoft.com/office/drawing/2014/main" id="{3125F0DB-ED7F-4515-8964-877316530555}"/>
              </a:ext>
            </a:extLst>
          </p:cNvPr>
          <p:cNvSpPr/>
          <p:nvPr/>
        </p:nvSpPr>
        <p:spPr bwMode="auto">
          <a:xfrm>
            <a:off x="1172548" y="1572783"/>
            <a:ext cx="7804867" cy="3716818"/>
          </a:xfrm>
          <a:prstGeom prst="rect">
            <a:avLst/>
          </a:prstGeom>
          <a:solidFill>
            <a:srgbClr val="0078D4"/>
          </a:solid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28" tIns="45706" rIns="182828" bIns="146263" numCol="1" spcCol="0" rtlCol="0" fromWordArt="0" anchor="t" anchorCtr="0" forceAA="0" compatLnSpc="1">
            <a:prstTxWarp prst="textNoShape">
              <a:avLst/>
            </a:prstTxWarp>
            <a:noAutofit/>
          </a:bodyPr>
          <a:lstStyle/>
          <a:p>
            <a:pPr marL="0" marR="0" lvl="0" indent="0" algn="l" defTabSz="932114" rtl="0" eaLnBrk="1" fontAlgn="base" latinLnBrk="0" hangingPunct="1">
              <a:lnSpc>
                <a:spcPct val="100000"/>
              </a:lnSpc>
              <a:spcBef>
                <a:spcPct val="0"/>
              </a:spcBef>
              <a:spcAft>
                <a:spcPct val="0"/>
              </a:spcAft>
              <a:buClrTx/>
              <a:buSzTx/>
              <a:buFontTx/>
              <a:buNone/>
              <a:tabLst/>
              <a:defRPr/>
            </a:pPr>
            <a:endParaRPr kumimoji="0" lang="en-US" sz="1400" b="0" i="0" u="none" strike="noStrike" kern="0" cap="none" spc="0" normalizeH="0" baseline="0" noProof="0">
              <a:ln>
                <a:noFill/>
              </a:ln>
              <a:gradFill>
                <a:gsLst>
                  <a:gs pos="2917">
                    <a:srgbClr val="FFFFFF"/>
                  </a:gs>
                  <a:gs pos="30000">
                    <a:srgbClr val="FFFFFF"/>
                  </a:gs>
                </a:gsLst>
                <a:lin ang="5400000" scaled="0"/>
              </a:gradFill>
              <a:effectLst/>
              <a:uLnTx/>
              <a:uFillTx/>
              <a:latin typeface="Segoe UI Semibold"/>
              <a:ea typeface="+mj-ea"/>
              <a:cs typeface="+mj-cs"/>
            </a:endParaRPr>
          </a:p>
        </p:txBody>
      </p:sp>
      <p:sp>
        <p:nvSpPr>
          <p:cNvPr id="64" name="Rectangle 63">
            <a:extLst>
              <a:ext uri="{FF2B5EF4-FFF2-40B4-BE49-F238E27FC236}">
                <a16:creationId xmlns:a16="http://schemas.microsoft.com/office/drawing/2014/main" id="{6F59636B-36B6-4C8A-96CA-62B2CDBA16F5}"/>
              </a:ext>
            </a:extLst>
          </p:cNvPr>
          <p:cNvSpPr/>
          <p:nvPr/>
        </p:nvSpPr>
        <p:spPr>
          <a:xfrm>
            <a:off x="3138172" y="4168220"/>
            <a:ext cx="1105848" cy="264061"/>
          </a:xfrm>
          <a:prstGeom prst="rect">
            <a:avLst/>
          </a:prstGeom>
        </p:spPr>
        <p:txBody>
          <a:bodyPr wrap="square" lIns="0">
            <a:noAutofit/>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1600" b="1"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a:ea typeface="+mn-ea"/>
              <a:cs typeface="Segoe UI" pitchFamily="34" charset="0"/>
            </a:endParaRPr>
          </a:p>
        </p:txBody>
      </p:sp>
      <p:sp>
        <p:nvSpPr>
          <p:cNvPr id="66" name="Rectangle 65">
            <a:extLst>
              <a:ext uri="{FF2B5EF4-FFF2-40B4-BE49-F238E27FC236}">
                <a16:creationId xmlns:a16="http://schemas.microsoft.com/office/drawing/2014/main" id="{1F3F67F4-A221-46D3-8722-9EA2D94E6F12}"/>
              </a:ext>
            </a:extLst>
          </p:cNvPr>
          <p:cNvSpPr/>
          <p:nvPr/>
        </p:nvSpPr>
        <p:spPr bwMode="auto">
          <a:xfrm>
            <a:off x="1267679" y="3945897"/>
            <a:ext cx="7570041" cy="1219852"/>
          </a:xfrm>
          <a:prstGeom prst="rect">
            <a:avLst/>
          </a:prstGeom>
          <a:solidFill>
            <a:srgbClr val="FFFFFF"/>
          </a:solidFill>
          <a:ln w="10795" cap="flat" cmpd="sng" algn="ctr">
            <a:noFill/>
            <a:prstDash val="solid"/>
          </a:ln>
          <a:effectLst/>
        </p:spPr>
        <p:txBody>
          <a:bodyPr vert="horz" wrap="square" lIns="0" tIns="46623" rIns="0" bIns="46623" numCol="1" rtlCol="0" anchor="ctr" anchorCtr="0" compatLnSpc="1">
            <a:prstTxWarp prst="textNoShape">
              <a:avLst/>
            </a:prstTxWarp>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Segoe UI Semibold"/>
              <a:ea typeface="+mn-ea"/>
              <a:cs typeface="+mn-cs"/>
            </a:endParaRPr>
          </a:p>
          <a:p>
            <a:pPr algn="ctr" defTabSz="932114" fontAlgn="base">
              <a:spcBef>
                <a:spcPct val="0"/>
              </a:spcBef>
              <a:spcAft>
                <a:spcPct val="0"/>
              </a:spcAft>
              <a:defRPr/>
            </a:pPr>
            <a:endParaRPr kumimoji="0" lang="en-US" sz="1400" b="0" i="0" u="none" strike="noStrike" kern="1200" cap="none" spc="0" normalizeH="0" baseline="0" noProof="0">
              <a:ln>
                <a:noFill/>
              </a:ln>
              <a:effectLst/>
              <a:uLnTx/>
              <a:uFillTx/>
              <a:latin typeface="Segoe UI Semibold"/>
              <a:ea typeface="+mn-ea"/>
              <a:cs typeface="Segoe UI" pitchFamily="34" charset="0"/>
            </a:endParaRPr>
          </a:p>
          <a:p>
            <a:pPr algn="ctr" defTabSz="932114" fontAlgn="base">
              <a:spcBef>
                <a:spcPct val="0"/>
              </a:spcBef>
              <a:spcAft>
                <a:spcPct val="0"/>
              </a:spcAft>
              <a:defRPr/>
            </a:pPr>
            <a:r>
              <a:rPr kumimoji="0" lang="en-US" sz="1400" b="0" i="0" u="none" strike="noStrike" kern="1200" cap="none" spc="0" normalizeH="0" baseline="0" noProof="0">
                <a:ln>
                  <a:noFill/>
                </a:ln>
                <a:effectLst/>
                <a:uLnTx/>
                <a:uFillTx/>
                <a:latin typeface="Segoe UI Semibold"/>
                <a:ea typeface="+mn-ea"/>
                <a:cs typeface="Segoe UI" pitchFamily="34" charset="0"/>
              </a:rPr>
              <a:t>“Data Map” = Data Assets | Lineage | Classifications</a:t>
            </a:r>
          </a:p>
          <a:p>
            <a:pPr algn="ctr" defTabSz="932114" fontAlgn="base">
              <a:spcBef>
                <a:spcPct val="0"/>
              </a:spcBef>
              <a:spcAft>
                <a:spcPct val="0"/>
              </a:spcAft>
              <a:defRPr/>
            </a:pPr>
            <a:r>
              <a:rPr kumimoji="0" lang="en-US" sz="1400" b="0" i="0" u="none" strike="noStrike" kern="1200" cap="none" spc="0" normalizeH="0" baseline="0" noProof="0">
                <a:ln>
                  <a:noFill/>
                </a:ln>
                <a:effectLst/>
                <a:uLnTx/>
                <a:uFillTx/>
                <a:latin typeface="Segoe UI Semibold"/>
                <a:ea typeface="+mn-ea"/>
                <a:cs typeface="Segoe UI" pitchFamily="34" charset="0"/>
              </a:rPr>
              <a:t> </a:t>
            </a:r>
          </a:p>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Segoe UI Semibold"/>
              <a:ea typeface="+mn-ea"/>
              <a:cs typeface="+mn-cs"/>
            </a:endParaRPr>
          </a:p>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Segoe UI Semibold"/>
              <a:ea typeface="+mn-ea"/>
              <a:cs typeface="+mn-cs"/>
            </a:endParaRPr>
          </a:p>
        </p:txBody>
      </p:sp>
      <p:sp>
        <p:nvSpPr>
          <p:cNvPr id="68" name="Rectangle 67">
            <a:extLst>
              <a:ext uri="{FF2B5EF4-FFF2-40B4-BE49-F238E27FC236}">
                <a16:creationId xmlns:a16="http://schemas.microsoft.com/office/drawing/2014/main" id="{7EF9E949-8D02-47B1-8FD8-FFF56E06C221}"/>
              </a:ext>
            </a:extLst>
          </p:cNvPr>
          <p:cNvSpPr/>
          <p:nvPr/>
        </p:nvSpPr>
        <p:spPr bwMode="auto">
          <a:xfrm>
            <a:off x="1450187" y="5591439"/>
            <a:ext cx="7883178" cy="492303"/>
          </a:xfrm>
          <a:prstGeom prst="rect">
            <a:avLst/>
          </a:prstGeom>
          <a:no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algn="ctr" defTabSz="932384">
              <a:spcAft>
                <a:spcPts val="400"/>
              </a:spcAft>
              <a:defRPr/>
            </a:pPr>
            <a:r>
              <a:rPr kumimoji="0" lang="en-US" sz="1600" b="0" i="0" u="none" strike="noStrike" kern="0" cap="none" spc="0" normalizeH="0" baseline="0" noProof="0" dirty="0">
                <a:ln>
                  <a:noFill/>
                </a:ln>
                <a:solidFill>
                  <a:srgbClr val="0078D4"/>
                </a:solidFill>
                <a:effectLst/>
                <a:uLnTx/>
                <a:uFillTx/>
                <a:latin typeface="Segoe UI Semibold"/>
                <a:ea typeface="+mj-ea"/>
                <a:cs typeface="Segoe UI"/>
              </a:rPr>
              <a:t>On-prem &amp; </a:t>
            </a:r>
            <a:r>
              <a:rPr lang="en-US" sz="1600" kern="0" dirty="0" err="1">
                <a:solidFill>
                  <a:srgbClr val="0078D4"/>
                </a:solidFill>
                <a:latin typeface="Segoe UI Semibold"/>
                <a:cs typeface="Segoe UI"/>
              </a:rPr>
              <a:t>Multicloud</a:t>
            </a:r>
            <a:r>
              <a:rPr lang="en-US" sz="1600" kern="0" dirty="0">
                <a:solidFill>
                  <a:srgbClr val="0078D4"/>
                </a:solidFill>
                <a:latin typeface="Segoe UI Semibold"/>
                <a:cs typeface="Segoe UI"/>
              </a:rPr>
              <a:t>                                            </a:t>
            </a:r>
            <a:r>
              <a:rPr kumimoji="0" lang="en-US" sz="1600" b="0" i="0" u="none" strike="noStrike" kern="0" cap="none" spc="0" normalizeH="0" baseline="0" noProof="0" dirty="0">
                <a:ln>
                  <a:noFill/>
                </a:ln>
                <a:solidFill>
                  <a:srgbClr val="0078D4"/>
                </a:solidFill>
                <a:effectLst/>
                <a:uLnTx/>
                <a:uFillTx/>
                <a:latin typeface="Segoe UI Semibold"/>
                <a:ea typeface="+mj-ea"/>
                <a:cs typeface="Segoe UI"/>
              </a:rPr>
              <a:t> Operational, </a:t>
            </a:r>
            <a:r>
              <a:rPr lang="en-US" sz="1600" kern="0" dirty="0">
                <a:solidFill>
                  <a:srgbClr val="0078D4"/>
                </a:solidFill>
                <a:latin typeface="Segoe UI Semibold"/>
                <a:cs typeface="Segoe UI"/>
              </a:rPr>
              <a:t>Analytical</a:t>
            </a:r>
            <a:r>
              <a:rPr kumimoji="0" lang="en-US" sz="1600" b="0" i="0" u="none" strike="noStrike" kern="0" cap="none" spc="0" normalizeH="0" baseline="0" noProof="0" dirty="0">
                <a:ln>
                  <a:noFill/>
                </a:ln>
                <a:solidFill>
                  <a:srgbClr val="0078D4"/>
                </a:solidFill>
                <a:effectLst/>
                <a:uLnTx/>
                <a:uFillTx/>
                <a:latin typeface="Segoe UI Semibold"/>
                <a:ea typeface="+mj-ea"/>
                <a:cs typeface="Segoe UI"/>
              </a:rPr>
              <a:t>, SaaS</a:t>
            </a:r>
          </a:p>
        </p:txBody>
      </p:sp>
      <p:sp>
        <p:nvSpPr>
          <p:cNvPr id="70" name="Rectangle 11">
            <a:extLst>
              <a:ext uri="{FF2B5EF4-FFF2-40B4-BE49-F238E27FC236}">
                <a16:creationId xmlns:a16="http://schemas.microsoft.com/office/drawing/2014/main" id="{7420834C-4F40-4E46-A228-85CC45409376}"/>
              </a:ext>
            </a:extLst>
          </p:cNvPr>
          <p:cNvSpPr/>
          <p:nvPr/>
        </p:nvSpPr>
        <p:spPr bwMode="auto">
          <a:xfrm>
            <a:off x="2735829" y="5504008"/>
            <a:ext cx="4809174" cy="154270"/>
          </a:xfrm>
          <a:custGeom>
            <a:avLst/>
            <a:gdLst>
              <a:gd name="connsiteX0" fmla="*/ 0 w 510540"/>
              <a:gd name="connsiteY0" fmla="*/ 0 h 4404360"/>
              <a:gd name="connsiteX1" fmla="*/ 510540 w 510540"/>
              <a:gd name="connsiteY1" fmla="*/ 0 h 4404360"/>
              <a:gd name="connsiteX2" fmla="*/ 510540 w 510540"/>
              <a:gd name="connsiteY2" fmla="*/ 4404360 h 4404360"/>
              <a:gd name="connsiteX3" fmla="*/ 0 w 510540"/>
              <a:gd name="connsiteY3" fmla="*/ 4404360 h 4404360"/>
              <a:gd name="connsiteX4" fmla="*/ 0 w 510540"/>
              <a:gd name="connsiteY4" fmla="*/ 0 h 4404360"/>
              <a:gd name="connsiteX0" fmla="*/ 0 w 510540"/>
              <a:gd name="connsiteY0" fmla="*/ 4404360 h 4495800"/>
              <a:gd name="connsiteX1" fmla="*/ 0 w 510540"/>
              <a:gd name="connsiteY1" fmla="*/ 0 h 4495800"/>
              <a:gd name="connsiteX2" fmla="*/ 510540 w 510540"/>
              <a:gd name="connsiteY2" fmla="*/ 0 h 4495800"/>
              <a:gd name="connsiteX3" fmla="*/ 510540 w 510540"/>
              <a:gd name="connsiteY3" fmla="*/ 4404360 h 4495800"/>
              <a:gd name="connsiteX4" fmla="*/ 91440 w 510540"/>
              <a:gd name="connsiteY4" fmla="*/ 4495800 h 4495800"/>
              <a:gd name="connsiteX0" fmla="*/ 0 w 510540"/>
              <a:gd name="connsiteY0" fmla="*/ 4404360 h 4404360"/>
              <a:gd name="connsiteX1" fmla="*/ 0 w 510540"/>
              <a:gd name="connsiteY1" fmla="*/ 0 h 4404360"/>
              <a:gd name="connsiteX2" fmla="*/ 510540 w 510540"/>
              <a:gd name="connsiteY2" fmla="*/ 0 h 4404360"/>
              <a:gd name="connsiteX3" fmla="*/ 510540 w 510540"/>
              <a:gd name="connsiteY3" fmla="*/ 4404360 h 4404360"/>
            </a:gdLst>
            <a:ahLst/>
            <a:cxnLst>
              <a:cxn ang="0">
                <a:pos x="connsiteX0" y="connsiteY0"/>
              </a:cxn>
              <a:cxn ang="0">
                <a:pos x="connsiteX1" y="connsiteY1"/>
              </a:cxn>
              <a:cxn ang="0">
                <a:pos x="connsiteX2" y="connsiteY2"/>
              </a:cxn>
              <a:cxn ang="0">
                <a:pos x="connsiteX3" y="connsiteY3"/>
              </a:cxn>
            </a:cxnLst>
            <a:rect l="l" t="t" r="r" b="b"/>
            <a:pathLst>
              <a:path w="510540" h="4404360">
                <a:moveTo>
                  <a:pt x="0" y="4404360"/>
                </a:moveTo>
                <a:lnTo>
                  <a:pt x="0" y="0"/>
                </a:lnTo>
                <a:lnTo>
                  <a:pt x="510540" y="0"/>
                </a:lnTo>
                <a:lnTo>
                  <a:pt x="510540" y="4404360"/>
                </a:lnTo>
              </a:path>
            </a:pathLst>
          </a:custGeom>
          <a:noFill/>
          <a:ln w="19050" cap="flat" cmpd="sng" algn="ctr">
            <a:solidFill>
              <a:srgbClr val="0078D4"/>
            </a:solidFill>
            <a:prstDash val="solid"/>
            <a:miter lim="800000"/>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l" defTabSz="932114"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mj-ea"/>
              <a:cs typeface="Segoe UI" pitchFamily="34" charset="0"/>
            </a:endParaRPr>
          </a:p>
        </p:txBody>
      </p:sp>
      <p:sp>
        <p:nvSpPr>
          <p:cNvPr id="80" name="Rectangle 79">
            <a:extLst>
              <a:ext uri="{FF2B5EF4-FFF2-40B4-BE49-F238E27FC236}">
                <a16:creationId xmlns:a16="http://schemas.microsoft.com/office/drawing/2014/main" id="{2975AE56-9E92-4CA7-B808-A727AA408EFA}"/>
              </a:ext>
            </a:extLst>
          </p:cNvPr>
          <p:cNvSpPr/>
          <p:nvPr/>
        </p:nvSpPr>
        <p:spPr bwMode="auto">
          <a:xfrm>
            <a:off x="1274995" y="2265397"/>
            <a:ext cx="7570041" cy="1590877"/>
          </a:xfrm>
          <a:prstGeom prst="rect">
            <a:avLst/>
          </a:prstGeom>
          <a:solidFill>
            <a:srgbClr val="FFFFFF"/>
          </a:solidFill>
          <a:ln w="10795" cap="flat" cmpd="sng" algn="ctr">
            <a:noFill/>
            <a:prstDash val="solid"/>
          </a:ln>
          <a:effectLst/>
        </p:spPr>
        <p:style>
          <a:lnRef idx="0">
            <a:scrgbClr r="0" g="0" b="0"/>
          </a:lnRef>
          <a:fillRef idx="0">
            <a:scrgbClr r="0" g="0" b="0"/>
          </a:fillRef>
          <a:effectRef idx="0">
            <a:scrgbClr r="0" g="0" b="0"/>
          </a:effectRef>
          <a:fontRef idx="major"/>
        </p:style>
        <p:txBody>
          <a:bodyPr vert="horz" wrap="square" lIns="0" tIns="91414" rIns="0" bIns="46623" numCol="1" rtlCol="0" anchor="t" anchorCtr="0" compatLnSpc="1">
            <a:prstTxWarp prst="textNoShape">
              <a:avLst/>
            </a:prstTxWarp>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Segoe UI Semibold"/>
              <a:ea typeface="+mj-ea"/>
              <a:cs typeface="+mj-cs"/>
            </a:endParaRPr>
          </a:p>
        </p:txBody>
      </p:sp>
      <p:cxnSp>
        <p:nvCxnSpPr>
          <p:cNvPr id="82" name="Straight Connector 81">
            <a:extLst>
              <a:ext uri="{FF2B5EF4-FFF2-40B4-BE49-F238E27FC236}">
                <a16:creationId xmlns:a16="http://schemas.microsoft.com/office/drawing/2014/main" id="{E3C62654-7EAD-4F9B-AC6E-FFFEC0DFEE33}"/>
              </a:ext>
            </a:extLst>
          </p:cNvPr>
          <p:cNvCxnSpPr>
            <a:cxnSpLocks/>
          </p:cNvCxnSpPr>
          <p:nvPr/>
        </p:nvCxnSpPr>
        <p:spPr>
          <a:xfrm>
            <a:off x="5144917" y="5291487"/>
            <a:ext cx="0" cy="212520"/>
          </a:xfrm>
          <a:prstGeom prst="line">
            <a:avLst/>
          </a:prstGeom>
          <a:noFill/>
          <a:ln w="19050" cap="flat" cmpd="sng" algn="ctr">
            <a:solidFill>
              <a:srgbClr val="0078D4"/>
            </a:solidFill>
            <a:prstDash val="solid"/>
            <a:miter lim="800000"/>
          </a:ln>
          <a:effectLst/>
        </p:spPr>
      </p:cxnSp>
      <p:cxnSp>
        <p:nvCxnSpPr>
          <p:cNvPr id="92" name="Straight Arrow Connector 91">
            <a:extLst>
              <a:ext uri="{FF2B5EF4-FFF2-40B4-BE49-F238E27FC236}">
                <a16:creationId xmlns:a16="http://schemas.microsoft.com/office/drawing/2014/main" id="{B5E48632-4620-4C4D-8DA4-056B7056C12C}"/>
              </a:ext>
            </a:extLst>
          </p:cNvPr>
          <p:cNvCxnSpPr>
            <a:cxnSpLocks/>
          </p:cNvCxnSpPr>
          <p:nvPr/>
        </p:nvCxnSpPr>
        <p:spPr>
          <a:xfrm>
            <a:off x="8977415" y="4791271"/>
            <a:ext cx="529016" cy="0"/>
          </a:xfrm>
          <a:prstGeom prst="straightConnector1">
            <a:avLst/>
          </a:prstGeom>
          <a:noFill/>
          <a:ln w="19050" cap="flat" cmpd="sng" algn="ctr">
            <a:solidFill>
              <a:srgbClr val="0078D4"/>
            </a:solidFill>
            <a:prstDash val="solid"/>
            <a:miter lim="800000"/>
            <a:headEnd type="none"/>
            <a:tailEnd type="none"/>
          </a:ln>
          <a:effectLst/>
        </p:spPr>
      </p:cxnSp>
      <p:sp>
        <p:nvSpPr>
          <p:cNvPr id="94" name="TextBox 93">
            <a:extLst>
              <a:ext uri="{FF2B5EF4-FFF2-40B4-BE49-F238E27FC236}">
                <a16:creationId xmlns:a16="http://schemas.microsoft.com/office/drawing/2014/main" id="{B2264A5E-8268-45F6-900E-F1C28339B642}"/>
              </a:ext>
            </a:extLst>
          </p:cNvPr>
          <p:cNvSpPr txBox="1"/>
          <p:nvPr/>
        </p:nvSpPr>
        <p:spPr>
          <a:xfrm>
            <a:off x="9539059" y="4542756"/>
            <a:ext cx="1221706" cy="338234"/>
          </a:xfrm>
          <a:prstGeom prst="rect">
            <a:avLst/>
          </a:prstGeom>
          <a:noFill/>
        </p:spPr>
        <p:style>
          <a:lnRef idx="0">
            <a:scrgbClr r="0" g="0" b="0"/>
          </a:lnRef>
          <a:fillRef idx="0">
            <a:scrgbClr r="0" g="0" b="0"/>
          </a:fillRef>
          <a:effectRef idx="0">
            <a:scrgbClr r="0" g="0" b="0"/>
          </a:effectRef>
          <a:fontRef idx="major"/>
        </p:style>
        <p:txBody>
          <a:bodyPr wrap="square">
            <a:spAutoFit/>
          </a:bodyPr>
          <a:lstStyle/>
          <a:p>
            <a:pPr marL="0" marR="0" lvl="0" indent="0" algn="l" defTabSz="896386" rtl="0" eaLnBrk="1" fontAlgn="auto" latinLnBrk="0" hangingPunct="1">
              <a:lnSpc>
                <a:spcPct val="100000"/>
              </a:lnSpc>
              <a:spcBef>
                <a:spcPts val="0"/>
              </a:spcBef>
              <a:spcAft>
                <a:spcPts val="0"/>
              </a:spcAft>
              <a:buClrTx/>
              <a:buSzTx/>
              <a:buFontTx/>
              <a:buNone/>
              <a:tabLst/>
              <a:defRPr/>
            </a:pPr>
            <a:r>
              <a:rPr kumimoji="0" lang="en-US" sz="1598" b="0" i="0" u="none" strike="noStrike" kern="0" cap="none" spc="0" normalizeH="0" baseline="0" noProof="0">
                <a:ln>
                  <a:noFill/>
                </a:ln>
                <a:solidFill>
                  <a:srgbClr val="0078D4"/>
                </a:solidFill>
                <a:effectLst/>
                <a:uLnTx/>
                <a:uFillTx/>
                <a:latin typeface="Segoe UI Semibold"/>
                <a:ea typeface="+mj-ea"/>
                <a:cs typeface="Segoe UI" pitchFamily="34" charset="0"/>
              </a:rPr>
              <a:t>Open APIs</a:t>
            </a:r>
            <a:endParaRPr kumimoji="0" lang="en-US" sz="1598" b="0" i="0" u="none" strike="noStrike" kern="0" cap="none" spc="0" normalizeH="0" baseline="0" noProof="0">
              <a:ln>
                <a:noFill/>
              </a:ln>
              <a:solidFill>
                <a:srgbClr val="000000"/>
              </a:solidFill>
              <a:effectLst/>
              <a:uLnTx/>
              <a:uFillTx/>
              <a:latin typeface="Segoe UI Semibold"/>
              <a:ea typeface="+mj-ea"/>
              <a:cs typeface="+mj-cs"/>
            </a:endParaRPr>
          </a:p>
        </p:txBody>
      </p:sp>
      <p:sp>
        <p:nvSpPr>
          <p:cNvPr id="96" name="TextBox 95">
            <a:extLst>
              <a:ext uri="{FF2B5EF4-FFF2-40B4-BE49-F238E27FC236}">
                <a16:creationId xmlns:a16="http://schemas.microsoft.com/office/drawing/2014/main" id="{645D4A26-47CF-4FDA-8028-DB4DA21ED37B}"/>
              </a:ext>
            </a:extLst>
          </p:cNvPr>
          <p:cNvSpPr txBox="1"/>
          <p:nvPr/>
        </p:nvSpPr>
        <p:spPr>
          <a:xfrm>
            <a:off x="2886037" y="4832362"/>
            <a:ext cx="4517760" cy="215444"/>
          </a:xfrm>
          <a:prstGeom prst="rect">
            <a:avLst/>
          </a:prstGeom>
          <a:noFill/>
        </p:spPr>
        <p:txBody>
          <a:bodyPr wrap="square" lIns="0" tIns="0" rIns="0" bIns="0" rtlCol="0">
            <a:spAutoFit/>
          </a:bodyPr>
          <a:lstStyle/>
          <a:p>
            <a:pPr algn="ctr" defTabSz="931935" fontAlgn="base">
              <a:spcBef>
                <a:spcPct val="0"/>
              </a:spcBef>
              <a:spcAft>
                <a:spcPct val="0"/>
              </a:spcAft>
              <a:defRPr/>
            </a:pPr>
            <a:r>
              <a:rPr lang="en-US" sz="1400">
                <a:solidFill>
                  <a:srgbClr val="000000"/>
                </a:solidFill>
                <a:latin typeface="Segoe UI Semibold"/>
                <a:cs typeface="Segoe UI" pitchFamily="34" charset="0"/>
              </a:rPr>
              <a:t>Automated Scanning &amp; Classification</a:t>
            </a:r>
          </a:p>
        </p:txBody>
      </p:sp>
      <p:sp>
        <p:nvSpPr>
          <p:cNvPr id="2" name="TextBox 1">
            <a:extLst>
              <a:ext uri="{FF2B5EF4-FFF2-40B4-BE49-F238E27FC236}">
                <a16:creationId xmlns:a16="http://schemas.microsoft.com/office/drawing/2014/main" id="{43A8FB61-AAFC-4E67-97F5-465562CD71A1}"/>
              </a:ext>
            </a:extLst>
          </p:cNvPr>
          <p:cNvSpPr txBox="1"/>
          <p:nvPr/>
        </p:nvSpPr>
        <p:spPr>
          <a:xfrm>
            <a:off x="1274994" y="1681658"/>
            <a:ext cx="6854158" cy="369332"/>
          </a:xfrm>
          <a:prstGeom prst="rect">
            <a:avLst/>
          </a:prstGeom>
          <a:noFill/>
        </p:spPr>
        <p:txBody>
          <a:bodyPr wrap="square">
            <a:spAutoFit/>
          </a:bodyPr>
          <a:lstStyle/>
          <a:p>
            <a:pPr defTabSz="950846" fontAlgn="base">
              <a:spcBef>
                <a:spcPct val="0"/>
              </a:spcBef>
              <a:spcAft>
                <a:spcPct val="0"/>
              </a:spcAft>
              <a:defRPr/>
            </a:pPr>
            <a:r>
              <a:rPr lang="en-US" b="1">
                <a:solidFill>
                  <a:schemeClr val="bg1"/>
                </a:solidFill>
                <a:latin typeface="Segoe UI Semibold" panose="020B0502040204020203" pitchFamily="34" charset="0"/>
                <a:ea typeface="Segoe UI" pitchFamily="34" charset="0"/>
                <a:cs typeface="Segoe UI Semibold" panose="020B0502040204020203" pitchFamily="34" charset="0"/>
              </a:rPr>
              <a:t>Azure Purview</a:t>
            </a:r>
            <a:endParaRPr lang="en-US" sz="1800" b="1">
              <a:solidFill>
                <a:schemeClr val="bg1"/>
              </a:solidFill>
              <a:latin typeface="Segoe UI Semibold" panose="020B0502040204020203" pitchFamily="34" charset="0"/>
              <a:ea typeface="Segoe UI" pitchFamily="34" charset="0"/>
              <a:cs typeface="Segoe UI Semibold" panose="020B0502040204020203" pitchFamily="34" charset="0"/>
            </a:endParaRPr>
          </a:p>
        </p:txBody>
      </p:sp>
      <p:sp>
        <p:nvSpPr>
          <p:cNvPr id="3" name="TextBox 2">
            <a:extLst>
              <a:ext uri="{FF2B5EF4-FFF2-40B4-BE49-F238E27FC236}">
                <a16:creationId xmlns:a16="http://schemas.microsoft.com/office/drawing/2014/main" id="{04F419C4-A05A-4625-8BAA-3BE2BCCEBD58}"/>
              </a:ext>
            </a:extLst>
          </p:cNvPr>
          <p:cNvSpPr txBox="1"/>
          <p:nvPr/>
        </p:nvSpPr>
        <p:spPr>
          <a:xfrm>
            <a:off x="9597234" y="1724627"/>
            <a:ext cx="2602030" cy="2360070"/>
          </a:xfrm>
          <a:prstGeom prst="rect">
            <a:avLst/>
          </a:prstGeom>
          <a:noFill/>
        </p:spPr>
        <p:txBody>
          <a:bodyPr wrap="square" lIns="0" tIns="0" rIns="0" bIns="0" rtlCol="0" anchor="t">
            <a:spAutoFit/>
          </a:bodyPr>
          <a:lstStyle/>
          <a:p>
            <a:pPr defTabSz="932384">
              <a:lnSpc>
                <a:spcPct val="150000"/>
              </a:lnSpc>
              <a:spcAft>
                <a:spcPts val="1175"/>
              </a:spcAft>
              <a:defRPr/>
            </a:pPr>
            <a:r>
              <a:rPr lang="en-US" sz="1550" b="1">
                <a:solidFill>
                  <a:srgbClr val="0078D4"/>
                </a:solidFill>
                <a:latin typeface="Segoe UI Semibold"/>
                <a:cs typeface="Segoe UI"/>
              </a:rPr>
              <a:t>Power BI </a:t>
            </a:r>
            <a:endParaRPr lang="en-US" sz="1568" b="1">
              <a:solidFill>
                <a:srgbClr val="0078D4"/>
              </a:solidFill>
              <a:latin typeface="Segoe UI Semibold"/>
              <a:cs typeface="Segoe UI" pitchFamily="34" charset="0"/>
            </a:endParaRPr>
          </a:p>
          <a:p>
            <a:pPr defTabSz="932384">
              <a:lnSpc>
                <a:spcPct val="150000"/>
              </a:lnSpc>
              <a:spcAft>
                <a:spcPts val="1175"/>
              </a:spcAft>
              <a:defRPr/>
            </a:pPr>
            <a:r>
              <a:rPr lang="en-US" sz="1550" b="1">
                <a:solidFill>
                  <a:srgbClr val="0078D4"/>
                </a:solidFill>
                <a:latin typeface="Segoe UI Semibold"/>
                <a:cs typeface="Segoe UI"/>
              </a:rPr>
              <a:t>SQL Server on-prem</a:t>
            </a:r>
          </a:p>
          <a:p>
            <a:pPr defTabSz="932384">
              <a:lnSpc>
                <a:spcPct val="150000"/>
              </a:lnSpc>
              <a:spcAft>
                <a:spcPts val="1175"/>
              </a:spcAft>
              <a:defRPr/>
            </a:pPr>
            <a:r>
              <a:rPr lang="en-US" sz="1550" b="1">
                <a:solidFill>
                  <a:srgbClr val="0078D4"/>
                </a:solidFill>
                <a:latin typeface="Segoe UI Semibold"/>
                <a:cs typeface="Segoe UI"/>
              </a:rPr>
              <a:t>Azure Synapse</a:t>
            </a:r>
          </a:p>
          <a:p>
            <a:pPr defTabSz="932384">
              <a:lnSpc>
                <a:spcPct val="150000"/>
              </a:lnSpc>
              <a:spcAft>
                <a:spcPts val="1175"/>
              </a:spcAft>
              <a:defRPr/>
            </a:pPr>
            <a:r>
              <a:rPr lang="en-US" sz="1550" b="1">
                <a:solidFill>
                  <a:srgbClr val="0078D4"/>
                </a:solidFill>
                <a:latin typeface="Segoe UI Semibold"/>
                <a:cs typeface="Segoe UI"/>
              </a:rPr>
              <a:t>Azure Data Services</a:t>
            </a:r>
          </a:p>
          <a:p>
            <a:pPr defTabSz="932384">
              <a:lnSpc>
                <a:spcPct val="150000"/>
              </a:lnSpc>
              <a:spcAft>
                <a:spcPts val="1175"/>
              </a:spcAft>
              <a:defRPr/>
            </a:pPr>
            <a:r>
              <a:rPr lang="en-US" sz="1550" b="1">
                <a:solidFill>
                  <a:srgbClr val="0078D4"/>
                </a:solidFill>
                <a:latin typeface="Segoe UI Semibold"/>
                <a:cs typeface="Segoe UI"/>
              </a:rPr>
              <a:t>M365 Compliance Center</a:t>
            </a:r>
            <a:endParaRPr lang="en-US" sz="1550" b="1">
              <a:solidFill>
                <a:srgbClr val="0078D4"/>
              </a:solidFill>
              <a:latin typeface="Segoe UI Semibold"/>
              <a:cs typeface="Segoe UI" pitchFamily="34" charset="0"/>
            </a:endParaRPr>
          </a:p>
        </p:txBody>
      </p:sp>
      <p:sp>
        <p:nvSpPr>
          <p:cNvPr id="4" name="TextBox 3">
            <a:extLst>
              <a:ext uri="{FF2B5EF4-FFF2-40B4-BE49-F238E27FC236}">
                <a16:creationId xmlns:a16="http://schemas.microsoft.com/office/drawing/2014/main" id="{99B645AA-B53A-46CB-A012-2126A3043DB7}"/>
              </a:ext>
            </a:extLst>
          </p:cNvPr>
          <p:cNvSpPr txBox="1"/>
          <p:nvPr/>
        </p:nvSpPr>
        <p:spPr>
          <a:xfrm>
            <a:off x="9411251" y="4829284"/>
            <a:ext cx="1704961" cy="241381"/>
          </a:xfrm>
          <a:prstGeom prst="rect">
            <a:avLst/>
          </a:prstGeom>
          <a:noFill/>
        </p:spPr>
        <p:txBody>
          <a:bodyPr wrap="square" lIns="0" tIns="0" rIns="0" bIns="0" rtlCol="0">
            <a:spAutoFit/>
          </a:bodyPr>
          <a:lstStyle/>
          <a:p>
            <a:pPr defTabSz="932384">
              <a:spcAft>
                <a:spcPts val="1175"/>
              </a:spcAft>
              <a:defRPr/>
            </a:pPr>
            <a:r>
              <a:rPr lang="en-US" sz="1568" b="1">
                <a:solidFill>
                  <a:srgbClr val="0078D4"/>
                </a:solidFill>
                <a:latin typeface="Segoe UI Semibold"/>
                <a:cs typeface="Segoe UI" pitchFamily="34" charset="0"/>
              </a:rPr>
              <a:t>(Apache Atlas 2.0)</a:t>
            </a:r>
          </a:p>
        </p:txBody>
      </p:sp>
      <p:grpSp>
        <p:nvGrpSpPr>
          <p:cNvPr id="15" name="Group 14">
            <a:extLst>
              <a:ext uri="{FF2B5EF4-FFF2-40B4-BE49-F238E27FC236}">
                <a16:creationId xmlns:a16="http://schemas.microsoft.com/office/drawing/2014/main" id="{DE933D4F-79BD-41B9-9580-7A26D13182B1}"/>
              </a:ext>
            </a:extLst>
          </p:cNvPr>
          <p:cNvGrpSpPr/>
          <p:nvPr/>
        </p:nvGrpSpPr>
        <p:grpSpPr>
          <a:xfrm>
            <a:off x="1390951" y="2667074"/>
            <a:ext cx="7942414" cy="843197"/>
            <a:chOff x="1370357" y="3057818"/>
            <a:chExt cx="7942414" cy="843197"/>
          </a:xfrm>
        </p:grpSpPr>
        <p:sp>
          <p:nvSpPr>
            <p:cNvPr id="84" name="Rectangle 83">
              <a:extLst>
                <a:ext uri="{FF2B5EF4-FFF2-40B4-BE49-F238E27FC236}">
                  <a16:creationId xmlns:a16="http://schemas.microsoft.com/office/drawing/2014/main" id="{531B0105-C834-4F2D-9538-F4A3923B2E44}"/>
                </a:ext>
              </a:extLst>
            </p:cNvPr>
            <p:cNvSpPr/>
            <p:nvPr/>
          </p:nvSpPr>
          <p:spPr bwMode="auto">
            <a:xfrm>
              <a:off x="6415790" y="3057818"/>
              <a:ext cx="2201150" cy="746228"/>
            </a:xfrm>
            <a:prstGeom prst="rect">
              <a:avLst/>
            </a:prstGeom>
            <a:solidFill>
              <a:srgbClr val="FFFFFF">
                <a:lumMod val="85000"/>
              </a:srgbClr>
            </a:solid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0" cap="none" spc="0" normalizeH="0" baseline="0" noProof="0">
                <a:ln>
                  <a:noFill/>
                </a:ln>
                <a:solidFill>
                  <a:srgbClr val="000000"/>
                </a:solidFill>
                <a:effectLst/>
                <a:uLnTx/>
                <a:uFillTx/>
                <a:latin typeface="Segoe UI"/>
                <a:ea typeface="+mj-ea"/>
                <a:cs typeface="+mj-cs"/>
              </a:endParaRPr>
            </a:p>
          </p:txBody>
        </p:sp>
        <p:sp>
          <p:nvSpPr>
            <p:cNvPr id="86" name="Rectangle 85">
              <a:extLst>
                <a:ext uri="{FF2B5EF4-FFF2-40B4-BE49-F238E27FC236}">
                  <a16:creationId xmlns:a16="http://schemas.microsoft.com/office/drawing/2014/main" id="{71C33772-6E6C-4508-A176-D3311753345F}"/>
                </a:ext>
              </a:extLst>
            </p:cNvPr>
            <p:cNvSpPr/>
            <p:nvPr/>
          </p:nvSpPr>
          <p:spPr bwMode="auto">
            <a:xfrm>
              <a:off x="1450187" y="3060850"/>
              <a:ext cx="4737507" cy="840165"/>
            </a:xfrm>
            <a:prstGeom prst="rect">
              <a:avLst/>
            </a:prstGeom>
            <a:solidFill>
              <a:srgbClr val="FFFFFF">
                <a:lumMod val="85000"/>
              </a:srgbClr>
            </a:solid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j-ea"/>
                <a:cs typeface="+mj-cs"/>
              </a:endParaRPr>
            </a:p>
          </p:txBody>
        </p:sp>
        <p:sp>
          <p:nvSpPr>
            <p:cNvPr id="88" name="TextBox 87">
              <a:extLst>
                <a:ext uri="{FF2B5EF4-FFF2-40B4-BE49-F238E27FC236}">
                  <a16:creationId xmlns:a16="http://schemas.microsoft.com/office/drawing/2014/main" id="{8122B21C-FC6A-49D5-8545-D77588F62790}"/>
                </a:ext>
              </a:extLst>
            </p:cNvPr>
            <p:cNvSpPr txBox="1"/>
            <p:nvPr/>
          </p:nvSpPr>
          <p:spPr>
            <a:xfrm>
              <a:off x="3021911" y="3094463"/>
              <a:ext cx="1594057" cy="307777"/>
            </a:xfrm>
            <a:prstGeom prst="rect">
              <a:avLst/>
            </a:prstGeom>
            <a:noFill/>
          </p:spPr>
          <p:txBody>
            <a:bodyPr wrap="square" lIns="0" tIns="0" rIns="0" bIns="0" rtlCol="0">
              <a:sp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solidFill>
                  <a:effectLst/>
                  <a:uLnTx/>
                  <a:uFillTx/>
                  <a:latin typeface="Segoe UI Semibold"/>
                  <a:ea typeface="+mn-ea"/>
                  <a:cs typeface="Segoe UI" pitchFamily="34" charset="0"/>
                </a:rPr>
                <a:t>Data Catalog</a:t>
              </a:r>
            </a:p>
          </p:txBody>
        </p:sp>
        <p:sp>
          <p:nvSpPr>
            <p:cNvPr id="90" name="TextBox 89">
              <a:extLst>
                <a:ext uri="{FF2B5EF4-FFF2-40B4-BE49-F238E27FC236}">
                  <a16:creationId xmlns:a16="http://schemas.microsoft.com/office/drawing/2014/main" id="{C0CD7E1C-BDD5-49C4-B00B-FF19D85065B6}"/>
                </a:ext>
              </a:extLst>
            </p:cNvPr>
            <p:cNvSpPr txBox="1"/>
            <p:nvPr/>
          </p:nvSpPr>
          <p:spPr>
            <a:xfrm>
              <a:off x="6619289" y="3090996"/>
              <a:ext cx="1850155" cy="307777"/>
            </a:xfrm>
            <a:prstGeom prst="rect">
              <a:avLst/>
            </a:prstGeom>
            <a:noFill/>
          </p:spPr>
          <p:txBody>
            <a:bodyPr wrap="square" lIns="0" tIns="0" rIns="0" bIns="0" rtlCol="0" anchor="t">
              <a:sp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solidFill>
                  <a:effectLst/>
                  <a:uLnTx/>
                  <a:uFillTx/>
                  <a:latin typeface="Segoe UI Semibold"/>
                  <a:ea typeface="+mn-ea"/>
                  <a:cs typeface="Segoe UI"/>
                </a:rPr>
                <a:t>Data </a:t>
              </a:r>
              <a:r>
                <a:rPr lang="en-US" sz="2000">
                  <a:solidFill>
                    <a:srgbClr val="000000"/>
                  </a:solidFill>
                  <a:latin typeface="Segoe UI Semibold"/>
                  <a:cs typeface="Segoe UI"/>
                </a:rPr>
                <a:t>Insights</a:t>
              </a:r>
              <a:endParaRPr kumimoji="0" lang="en-US" sz="2000" b="0" i="0" u="none" strike="noStrike" kern="1200" cap="none" spc="0" normalizeH="0" baseline="0" noProof="0">
                <a:ln>
                  <a:noFill/>
                </a:ln>
                <a:solidFill>
                  <a:srgbClr val="000000"/>
                </a:solidFill>
                <a:effectLst/>
                <a:uLnTx/>
                <a:uFillTx/>
                <a:latin typeface="Segoe UI Semibold"/>
                <a:ea typeface="+mn-ea"/>
                <a:cs typeface="Segoe UI" pitchFamily="34" charset="0"/>
              </a:endParaRPr>
            </a:p>
          </p:txBody>
        </p:sp>
        <p:cxnSp>
          <p:nvCxnSpPr>
            <p:cNvPr id="23" name="Straight Arrow Connector 22">
              <a:extLst>
                <a:ext uri="{FF2B5EF4-FFF2-40B4-BE49-F238E27FC236}">
                  <a16:creationId xmlns:a16="http://schemas.microsoft.com/office/drawing/2014/main" id="{7402925C-1E3E-4C3C-A239-B580C7F1DF66}"/>
                </a:ext>
              </a:extLst>
            </p:cNvPr>
            <p:cNvCxnSpPr>
              <a:cxnSpLocks/>
            </p:cNvCxnSpPr>
            <p:nvPr/>
          </p:nvCxnSpPr>
          <p:spPr>
            <a:xfrm>
              <a:off x="8975984" y="3101385"/>
              <a:ext cx="336787" cy="0"/>
            </a:xfrm>
            <a:prstGeom prst="straightConnector1">
              <a:avLst/>
            </a:prstGeom>
            <a:noFill/>
            <a:ln w="19050" cap="flat" cmpd="sng" algn="ctr">
              <a:solidFill>
                <a:srgbClr val="0078D4"/>
              </a:solidFill>
              <a:prstDash val="solid"/>
              <a:miter lim="800000"/>
              <a:headEnd type="none"/>
              <a:tailEnd type="none"/>
            </a:ln>
            <a:effectLst/>
          </p:spPr>
        </p:cxnSp>
        <p:sp>
          <p:nvSpPr>
            <p:cNvPr id="26" name="TextBox 25">
              <a:extLst>
                <a:ext uri="{FF2B5EF4-FFF2-40B4-BE49-F238E27FC236}">
                  <a16:creationId xmlns:a16="http://schemas.microsoft.com/office/drawing/2014/main" id="{DA3D626B-7B38-4B97-ADCF-2ADBE95E2540}"/>
                </a:ext>
              </a:extLst>
            </p:cNvPr>
            <p:cNvSpPr txBox="1"/>
            <p:nvPr/>
          </p:nvSpPr>
          <p:spPr>
            <a:xfrm>
              <a:off x="1370357" y="3514716"/>
              <a:ext cx="1030574" cy="276999"/>
            </a:xfrm>
            <a:prstGeom prst="rect">
              <a:avLst/>
            </a:prstGeom>
            <a:noFill/>
          </p:spPr>
          <p:txBody>
            <a:bodyPr wrap="square">
              <a:sp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en-US" sz="1200" b="0" i="0" u="none" strike="noStrike" kern="0" cap="none" spc="0" normalizeH="0" baseline="0" noProof="0">
                  <a:ln>
                    <a:noFill/>
                  </a:ln>
                  <a:solidFill>
                    <a:srgbClr val="000000"/>
                  </a:solidFill>
                  <a:effectLst/>
                  <a:uLnTx/>
                  <a:uFillTx/>
                  <a:latin typeface="Segoe UI"/>
                  <a:ea typeface="+mj-ea"/>
                  <a:cs typeface="+mj-cs"/>
                </a:rPr>
                <a:t>Search</a:t>
              </a:r>
            </a:p>
          </p:txBody>
        </p:sp>
        <p:sp>
          <p:nvSpPr>
            <p:cNvPr id="30" name="TextBox 29">
              <a:extLst>
                <a:ext uri="{FF2B5EF4-FFF2-40B4-BE49-F238E27FC236}">
                  <a16:creationId xmlns:a16="http://schemas.microsoft.com/office/drawing/2014/main" id="{1667DD56-0A9F-4259-8AC1-064DDAE3B257}"/>
                </a:ext>
              </a:extLst>
            </p:cNvPr>
            <p:cNvSpPr txBox="1"/>
            <p:nvPr/>
          </p:nvSpPr>
          <p:spPr>
            <a:xfrm>
              <a:off x="5184859" y="3514716"/>
              <a:ext cx="874981" cy="276999"/>
            </a:xfrm>
            <a:prstGeom prst="rect">
              <a:avLst/>
            </a:prstGeom>
            <a:noFill/>
          </p:spPr>
          <p:txBody>
            <a:bodyPr wrap="square">
              <a:sp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en-US" sz="1200" b="0" i="0" u="none" strike="noStrike" kern="0" cap="none" spc="0" normalizeH="0" baseline="0" noProof="0">
                  <a:ln>
                    <a:noFill/>
                  </a:ln>
                  <a:solidFill>
                    <a:srgbClr val="000000"/>
                  </a:solidFill>
                  <a:effectLst/>
                  <a:uLnTx/>
                  <a:uFillTx/>
                  <a:latin typeface="Segoe UI"/>
                  <a:ea typeface="+mj-ea"/>
                  <a:cs typeface="+mj-cs"/>
                </a:rPr>
                <a:t>Lineage</a:t>
              </a:r>
            </a:p>
          </p:txBody>
        </p:sp>
        <p:sp>
          <p:nvSpPr>
            <p:cNvPr id="34" name="TextBox 33">
              <a:extLst>
                <a:ext uri="{FF2B5EF4-FFF2-40B4-BE49-F238E27FC236}">
                  <a16:creationId xmlns:a16="http://schemas.microsoft.com/office/drawing/2014/main" id="{3C77F7B6-C1D1-40E7-8227-52F75374163E}"/>
                </a:ext>
              </a:extLst>
            </p:cNvPr>
            <p:cNvSpPr txBox="1"/>
            <p:nvPr/>
          </p:nvSpPr>
          <p:spPr>
            <a:xfrm>
              <a:off x="2384180" y="3514717"/>
              <a:ext cx="2690801" cy="276999"/>
            </a:xfrm>
            <a:prstGeom prst="rect">
              <a:avLst/>
            </a:prstGeom>
            <a:noFill/>
          </p:spPr>
          <p:txBody>
            <a:bodyPr wrap="square">
              <a:sp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en-US" sz="1200" b="0" i="0" u="none" strike="noStrike" kern="0" cap="none" spc="0" normalizeH="0" baseline="0" noProof="0">
                  <a:ln>
                    <a:noFill/>
                  </a:ln>
                  <a:solidFill>
                    <a:srgbClr val="000000"/>
                  </a:solidFill>
                  <a:effectLst/>
                  <a:uLnTx/>
                  <a:uFillTx/>
                  <a:latin typeface="Segoe UI"/>
                  <a:ea typeface="+mj-ea"/>
                  <a:cs typeface="+mj-cs"/>
                </a:rPr>
                <a:t>Business Glossary</a:t>
              </a:r>
              <a:endParaRPr kumimoji="0" lang="en-US" sz="1800" b="0" i="0" u="none" strike="noStrike" kern="0" cap="none" spc="0" normalizeH="0" baseline="0" noProof="0">
                <a:ln>
                  <a:noFill/>
                </a:ln>
                <a:solidFill>
                  <a:srgbClr val="FFFFFF"/>
                </a:solidFill>
                <a:effectLst/>
                <a:uLnTx/>
                <a:uFillTx/>
                <a:latin typeface="Segoe UI"/>
                <a:ea typeface="+mj-ea"/>
                <a:cs typeface="+mj-cs"/>
              </a:endParaRPr>
            </a:p>
          </p:txBody>
        </p:sp>
        <p:sp>
          <p:nvSpPr>
            <p:cNvPr id="14" name="TextBox 13">
              <a:extLst>
                <a:ext uri="{FF2B5EF4-FFF2-40B4-BE49-F238E27FC236}">
                  <a16:creationId xmlns:a16="http://schemas.microsoft.com/office/drawing/2014/main" id="{7F9E7977-2708-4F25-B5B9-36FF516C34EA}"/>
                </a:ext>
              </a:extLst>
            </p:cNvPr>
            <p:cNvSpPr txBox="1"/>
            <p:nvPr/>
          </p:nvSpPr>
          <p:spPr>
            <a:xfrm>
              <a:off x="6924335" y="3527047"/>
              <a:ext cx="1315618" cy="276999"/>
            </a:xfrm>
            <a:prstGeom prst="rect">
              <a:avLst/>
            </a:prstGeom>
            <a:noFill/>
          </p:spPr>
          <p:txBody>
            <a:bodyPr wrap="square">
              <a:sp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en-US" sz="1200" b="0" i="0" u="none" strike="noStrike" kern="0" cap="none" spc="0" normalizeH="0" baseline="0" noProof="0">
                  <a:ln>
                    <a:noFill/>
                  </a:ln>
                  <a:solidFill>
                    <a:srgbClr val="000000"/>
                  </a:solidFill>
                  <a:effectLst/>
                  <a:uLnTx/>
                  <a:uFillTx/>
                  <a:latin typeface="Segoe UI"/>
                  <a:ea typeface="+mj-ea"/>
                  <a:cs typeface="+mj-cs"/>
                </a:rPr>
                <a:t>Data use reports</a:t>
              </a:r>
            </a:p>
          </p:txBody>
        </p:sp>
      </p:grpSp>
      <p:sp>
        <p:nvSpPr>
          <p:cNvPr id="19" name="TextBox 18">
            <a:extLst>
              <a:ext uri="{FF2B5EF4-FFF2-40B4-BE49-F238E27FC236}">
                <a16:creationId xmlns:a16="http://schemas.microsoft.com/office/drawing/2014/main" id="{B3B7C9B3-21A7-4233-86ED-776FDD2E2E9F}"/>
              </a:ext>
            </a:extLst>
          </p:cNvPr>
          <p:cNvSpPr txBox="1"/>
          <p:nvPr/>
        </p:nvSpPr>
        <p:spPr>
          <a:xfrm>
            <a:off x="501364" y="367259"/>
            <a:ext cx="8212954" cy="553998"/>
          </a:xfrm>
          <a:prstGeom prst="rect">
            <a:avLst/>
          </a:prstGeom>
          <a:noFill/>
        </p:spPr>
        <p:txBody>
          <a:bodyPr wrap="none" lIns="0" tIns="0" rIns="0" bIns="0" rtlCol="0">
            <a:spAutoFit/>
          </a:bodyPr>
          <a:lstStyle/>
          <a:p>
            <a:pPr algn="l"/>
            <a:r>
              <a:rPr lang="en-US" sz="3600">
                <a:solidFill>
                  <a:schemeClr val="accent1"/>
                </a:solidFill>
              </a:rPr>
              <a:t>Azure Purview: Unified Data Governance</a:t>
            </a:r>
          </a:p>
        </p:txBody>
      </p:sp>
      <p:cxnSp>
        <p:nvCxnSpPr>
          <p:cNvPr id="6" name="Straight Arrow Connector 5">
            <a:extLst>
              <a:ext uri="{FF2B5EF4-FFF2-40B4-BE49-F238E27FC236}">
                <a16:creationId xmlns:a16="http://schemas.microsoft.com/office/drawing/2014/main" id="{DBF19A32-5291-437B-B306-00510710EC52}"/>
              </a:ext>
            </a:extLst>
          </p:cNvPr>
          <p:cNvCxnSpPr>
            <a:cxnSpLocks/>
          </p:cNvCxnSpPr>
          <p:nvPr/>
        </p:nvCxnSpPr>
        <p:spPr>
          <a:xfrm>
            <a:off x="8977867" y="2723301"/>
            <a:ext cx="336787" cy="0"/>
          </a:xfrm>
          <a:prstGeom prst="straightConnector1">
            <a:avLst/>
          </a:prstGeom>
          <a:noFill/>
          <a:ln w="19050" cap="flat" cmpd="sng" algn="ctr">
            <a:solidFill>
              <a:srgbClr val="0078D4"/>
            </a:solidFill>
            <a:prstDash val="solid"/>
            <a:miter lim="800000"/>
            <a:headEnd type="none"/>
            <a:tailEnd type="none"/>
          </a:ln>
          <a:effectLst/>
        </p:spPr>
      </p:cxnSp>
      <p:sp>
        <p:nvSpPr>
          <p:cNvPr id="7" name="Rectangle 11">
            <a:extLst>
              <a:ext uri="{FF2B5EF4-FFF2-40B4-BE49-F238E27FC236}">
                <a16:creationId xmlns:a16="http://schemas.microsoft.com/office/drawing/2014/main" id="{F7037C03-6F10-4B64-880E-4270D55F760A}"/>
              </a:ext>
            </a:extLst>
          </p:cNvPr>
          <p:cNvSpPr/>
          <p:nvPr/>
        </p:nvSpPr>
        <p:spPr bwMode="auto">
          <a:xfrm rot="16200000">
            <a:off x="8389553" y="2830254"/>
            <a:ext cx="2030174" cy="201112"/>
          </a:xfrm>
          <a:custGeom>
            <a:avLst/>
            <a:gdLst>
              <a:gd name="connsiteX0" fmla="*/ 0 w 510540"/>
              <a:gd name="connsiteY0" fmla="*/ 0 h 4404360"/>
              <a:gd name="connsiteX1" fmla="*/ 510540 w 510540"/>
              <a:gd name="connsiteY1" fmla="*/ 0 h 4404360"/>
              <a:gd name="connsiteX2" fmla="*/ 510540 w 510540"/>
              <a:gd name="connsiteY2" fmla="*/ 4404360 h 4404360"/>
              <a:gd name="connsiteX3" fmla="*/ 0 w 510540"/>
              <a:gd name="connsiteY3" fmla="*/ 4404360 h 4404360"/>
              <a:gd name="connsiteX4" fmla="*/ 0 w 510540"/>
              <a:gd name="connsiteY4" fmla="*/ 0 h 4404360"/>
              <a:gd name="connsiteX0" fmla="*/ 0 w 510540"/>
              <a:gd name="connsiteY0" fmla="*/ 4404360 h 4495800"/>
              <a:gd name="connsiteX1" fmla="*/ 0 w 510540"/>
              <a:gd name="connsiteY1" fmla="*/ 0 h 4495800"/>
              <a:gd name="connsiteX2" fmla="*/ 510540 w 510540"/>
              <a:gd name="connsiteY2" fmla="*/ 0 h 4495800"/>
              <a:gd name="connsiteX3" fmla="*/ 510540 w 510540"/>
              <a:gd name="connsiteY3" fmla="*/ 4404360 h 4495800"/>
              <a:gd name="connsiteX4" fmla="*/ 91440 w 510540"/>
              <a:gd name="connsiteY4" fmla="*/ 4495800 h 4495800"/>
              <a:gd name="connsiteX0" fmla="*/ 0 w 510540"/>
              <a:gd name="connsiteY0" fmla="*/ 4404360 h 4404360"/>
              <a:gd name="connsiteX1" fmla="*/ 0 w 510540"/>
              <a:gd name="connsiteY1" fmla="*/ 0 h 4404360"/>
              <a:gd name="connsiteX2" fmla="*/ 510540 w 510540"/>
              <a:gd name="connsiteY2" fmla="*/ 0 h 4404360"/>
              <a:gd name="connsiteX3" fmla="*/ 510540 w 510540"/>
              <a:gd name="connsiteY3" fmla="*/ 4404360 h 4404360"/>
            </a:gdLst>
            <a:ahLst/>
            <a:cxnLst>
              <a:cxn ang="0">
                <a:pos x="connsiteX0" y="connsiteY0"/>
              </a:cxn>
              <a:cxn ang="0">
                <a:pos x="connsiteX1" y="connsiteY1"/>
              </a:cxn>
              <a:cxn ang="0">
                <a:pos x="connsiteX2" y="connsiteY2"/>
              </a:cxn>
              <a:cxn ang="0">
                <a:pos x="connsiteX3" y="connsiteY3"/>
              </a:cxn>
            </a:cxnLst>
            <a:rect l="l" t="t" r="r" b="b"/>
            <a:pathLst>
              <a:path w="510540" h="4404360">
                <a:moveTo>
                  <a:pt x="0" y="4404360"/>
                </a:moveTo>
                <a:lnTo>
                  <a:pt x="0" y="0"/>
                </a:lnTo>
                <a:lnTo>
                  <a:pt x="510540" y="0"/>
                </a:lnTo>
                <a:lnTo>
                  <a:pt x="510540" y="4404360"/>
                </a:lnTo>
              </a:path>
            </a:pathLst>
          </a:custGeom>
          <a:noFill/>
          <a:ln w="19050" cap="flat" cmpd="sng" algn="ctr">
            <a:solidFill>
              <a:srgbClr val="0078D4"/>
            </a:solidFill>
            <a:prstDash val="solid"/>
            <a:miter lim="800000"/>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defTabSz="932114" fontAlgn="base">
              <a:spcBef>
                <a:spcPct val="0"/>
              </a:spcBef>
              <a:spcAft>
                <a:spcPct val="0"/>
              </a:spcAft>
              <a:defRPr/>
            </a:pPr>
            <a:endParaRPr lang="en-US" sz="1568" kern="0" err="1">
              <a:gradFill>
                <a:gsLst>
                  <a:gs pos="0">
                    <a:srgbClr val="FFFFFF"/>
                  </a:gs>
                  <a:gs pos="100000">
                    <a:srgbClr val="FFFFFF"/>
                  </a:gs>
                </a:gsLst>
                <a:lin ang="5400000" scaled="0"/>
              </a:gradFill>
              <a:latin typeface="Segoe UI"/>
              <a:ea typeface="+mn-ea"/>
              <a:cs typeface="Segoe UI" pitchFamily="34" charset="0"/>
            </a:endParaRPr>
          </a:p>
        </p:txBody>
      </p:sp>
      <p:sp>
        <p:nvSpPr>
          <p:cNvPr id="35" name="Rectangle 34">
            <a:extLst>
              <a:ext uri="{FF2B5EF4-FFF2-40B4-BE49-F238E27FC236}">
                <a16:creationId xmlns:a16="http://schemas.microsoft.com/office/drawing/2014/main" id="{0D1DAAFF-0B0F-45A3-8CF6-CEB52597AEA5}"/>
              </a:ext>
            </a:extLst>
          </p:cNvPr>
          <p:cNvSpPr/>
          <p:nvPr/>
        </p:nvSpPr>
        <p:spPr bwMode="auto">
          <a:xfrm>
            <a:off x="1470781" y="3514137"/>
            <a:ext cx="7181383" cy="233518"/>
          </a:xfrm>
          <a:prstGeom prst="rect">
            <a:avLst/>
          </a:prstGeom>
          <a:solidFill>
            <a:schemeClr val="bg1">
              <a:lumMod val="65000"/>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schemeClr val="tx1"/>
                </a:solidFill>
                <a:effectLst/>
                <a:uLnTx/>
                <a:uFillTx/>
                <a:latin typeface="Segoe UI"/>
                <a:ea typeface="+mn-ea"/>
                <a:cs typeface="+mn-cs"/>
              </a:rPr>
              <a:t>Publish, Discover &amp; Curate Data</a:t>
            </a:r>
          </a:p>
        </p:txBody>
      </p:sp>
      <p:sp>
        <p:nvSpPr>
          <p:cNvPr id="36" name="Arrow: Up 35">
            <a:extLst>
              <a:ext uri="{FF2B5EF4-FFF2-40B4-BE49-F238E27FC236}">
                <a16:creationId xmlns:a16="http://schemas.microsoft.com/office/drawing/2014/main" id="{54B87793-DFD8-48CD-85A9-43277C2D7731}"/>
              </a:ext>
            </a:extLst>
          </p:cNvPr>
          <p:cNvSpPr/>
          <p:nvPr/>
        </p:nvSpPr>
        <p:spPr>
          <a:xfrm>
            <a:off x="5026688" y="4535441"/>
            <a:ext cx="137774" cy="27218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D50A6ACD-B5AF-48C3-8326-3158326D9450}"/>
              </a:ext>
            </a:extLst>
          </p:cNvPr>
          <p:cNvSpPr txBox="1"/>
          <p:nvPr/>
        </p:nvSpPr>
        <p:spPr>
          <a:xfrm>
            <a:off x="1390951" y="2263574"/>
            <a:ext cx="6854158" cy="369332"/>
          </a:xfrm>
          <a:prstGeom prst="rect">
            <a:avLst/>
          </a:prstGeom>
          <a:noFill/>
        </p:spPr>
        <p:txBody>
          <a:bodyPr wrap="square">
            <a:spAutoFit/>
          </a:bodyPr>
          <a:lstStyle/>
          <a:p>
            <a:pPr defTabSz="950846" fontAlgn="base">
              <a:spcBef>
                <a:spcPct val="0"/>
              </a:spcBef>
              <a:spcAft>
                <a:spcPct val="0"/>
              </a:spcAft>
              <a:defRPr/>
            </a:pPr>
            <a:r>
              <a:rPr lang="en-US" b="1">
                <a:latin typeface="Segoe UI Semibold" panose="020B0502040204020203" pitchFamily="34" charset="0"/>
                <a:ea typeface="Segoe UI" pitchFamily="34" charset="0"/>
                <a:cs typeface="Segoe UI Semibold" panose="020B0502040204020203" pitchFamily="34" charset="0"/>
              </a:rPr>
              <a:t>Unified Experience</a:t>
            </a:r>
            <a:endParaRPr lang="en-US" sz="1800" b="1">
              <a:latin typeface="Segoe UI Semibold" panose="020B0502040204020203" pitchFamily="34" charset="0"/>
              <a:ea typeface="Segoe UI" pitchFamily="34" charset="0"/>
              <a:cs typeface="Segoe UI Semibold" panose="020B0502040204020203" pitchFamily="34" charset="0"/>
            </a:endParaRPr>
          </a:p>
        </p:txBody>
      </p:sp>
      <p:sp>
        <p:nvSpPr>
          <p:cNvPr id="39" name="TextBox 38">
            <a:extLst>
              <a:ext uri="{FF2B5EF4-FFF2-40B4-BE49-F238E27FC236}">
                <a16:creationId xmlns:a16="http://schemas.microsoft.com/office/drawing/2014/main" id="{F7800D89-F5F4-41AC-A70C-A28C646CC996}"/>
              </a:ext>
            </a:extLst>
          </p:cNvPr>
          <p:cNvSpPr txBox="1"/>
          <p:nvPr/>
        </p:nvSpPr>
        <p:spPr>
          <a:xfrm>
            <a:off x="1470781" y="3937255"/>
            <a:ext cx="6854158" cy="369332"/>
          </a:xfrm>
          <a:prstGeom prst="rect">
            <a:avLst/>
          </a:prstGeom>
          <a:noFill/>
        </p:spPr>
        <p:txBody>
          <a:bodyPr wrap="square">
            <a:spAutoFit/>
          </a:bodyPr>
          <a:lstStyle/>
          <a:p>
            <a:pPr defTabSz="950846" fontAlgn="base">
              <a:spcBef>
                <a:spcPct val="0"/>
              </a:spcBef>
              <a:spcAft>
                <a:spcPct val="0"/>
              </a:spcAft>
              <a:defRPr/>
            </a:pPr>
            <a:r>
              <a:rPr lang="en-US" b="1">
                <a:latin typeface="Segoe UI Semibold" panose="020B0502040204020203" pitchFamily="34" charset="0"/>
                <a:ea typeface="Segoe UI" pitchFamily="34" charset="0"/>
                <a:cs typeface="Segoe UI Semibold" panose="020B0502040204020203" pitchFamily="34" charset="0"/>
              </a:rPr>
              <a:t>Unified Platform</a:t>
            </a:r>
            <a:endParaRPr lang="en-US" sz="1800" b="1">
              <a:latin typeface="Segoe UI Semibold" panose="020B0502040204020203" pitchFamily="34" charset="0"/>
              <a:ea typeface="Segoe UI" pitchFamily="34" charset="0"/>
              <a:cs typeface="Segoe UI Semibold" panose="020B0502040204020203" pitchFamily="34" charset="0"/>
            </a:endParaRPr>
          </a:p>
        </p:txBody>
      </p:sp>
    </p:spTree>
    <p:extLst>
      <p:ext uri="{BB962C8B-B14F-4D97-AF65-F5344CB8AC3E}">
        <p14:creationId xmlns:p14="http://schemas.microsoft.com/office/powerpoint/2010/main" val="417266126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B36F2-9AE2-D24D-895B-A2CB35CC605F}"/>
              </a:ext>
            </a:extLst>
          </p:cNvPr>
          <p:cNvSpPr txBox="1">
            <a:spLocks/>
          </p:cNvSpPr>
          <p:nvPr/>
        </p:nvSpPr>
        <p:spPr>
          <a:xfrm>
            <a:off x="526000" y="5800079"/>
            <a:ext cx="7772531" cy="742704"/>
          </a:xfrm>
          <a:prstGeom prst="rect">
            <a:avLst/>
          </a:prstGeom>
        </p:spPr>
        <p:txBody>
          <a:bodyPr vert="horz" wrap="square" lIns="0" tIns="0" rIns="0" bIns="0" rtlCol="0" anchor="t">
            <a:noAutofit/>
          </a:bodyPr>
          <a:lstStyle>
            <a:lvl1pPr algn="l" defTabSz="914367" rtl="0" eaLnBrk="1" latinLnBrk="0" hangingPunct="1">
              <a:lnSpc>
                <a:spcPct val="90000"/>
              </a:lnSpc>
              <a:spcBef>
                <a:spcPct val="0"/>
              </a:spcBef>
              <a:buNone/>
              <a:defRPr lang="en-US" sz="4800" b="1" kern="1200" cap="none" spc="0" baseline="0" dirty="0" smtClean="0">
                <a:ln w="3175">
                  <a:noFill/>
                </a:ln>
                <a:solidFill>
                  <a:srgbClr val="353535"/>
                </a:solidFill>
                <a:effectLst/>
                <a:latin typeface="Segoe UI Semibold" charset="0"/>
                <a:ea typeface="Segoe UI Semibold" charset="0"/>
                <a:cs typeface="Segoe UI Semibold" charset="0"/>
              </a:defRPr>
            </a:lvl1pPr>
          </a:lstStyle>
          <a:p>
            <a:pPr marL="0" marR="0" lvl="0" indent="0" algn="l" defTabSz="914367" rtl="0" eaLnBrk="1" fontAlgn="auto" latinLnBrk="0" hangingPunct="1">
              <a:lnSpc>
                <a:spcPct val="100000"/>
              </a:lnSpc>
              <a:spcBef>
                <a:spcPct val="0"/>
              </a:spcBef>
              <a:spcAft>
                <a:spcPts val="0"/>
              </a:spcAft>
              <a:buClrTx/>
              <a:buSzTx/>
              <a:buFontTx/>
              <a:buNone/>
              <a:tabLst/>
              <a:defRPr/>
            </a:pPr>
            <a:endParaRPr kumimoji="0" lang="en-US" sz="2100" b="0" i="0" u="none" strike="noStrike" kern="1200" cap="none" spc="0" normalizeH="0" baseline="0" noProof="0">
              <a:ln>
                <a:noFill/>
              </a:ln>
              <a:solidFill>
                <a:srgbClr val="000000"/>
              </a:solidFill>
              <a:effectLst/>
              <a:uLnTx/>
              <a:uFillTx/>
              <a:latin typeface="Segoe UI Semilight"/>
              <a:ea typeface="Segoe UI Semilight" charset="0"/>
              <a:cs typeface="Segoe UI Semilight"/>
            </a:endParaRPr>
          </a:p>
        </p:txBody>
      </p:sp>
      <p:sp>
        <p:nvSpPr>
          <p:cNvPr id="4" name="Title 3">
            <a:extLst>
              <a:ext uri="{FF2B5EF4-FFF2-40B4-BE49-F238E27FC236}">
                <a16:creationId xmlns:a16="http://schemas.microsoft.com/office/drawing/2014/main" id="{F66DF5BA-06EC-4A17-8795-F4E5AE4204A7}"/>
              </a:ext>
            </a:extLst>
          </p:cNvPr>
          <p:cNvSpPr>
            <a:spLocks noGrp="1"/>
          </p:cNvSpPr>
          <p:nvPr>
            <p:ph type="title"/>
          </p:nvPr>
        </p:nvSpPr>
        <p:spPr>
          <a:xfrm>
            <a:off x="1847461" y="2532447"/>
            <a:ext cx="7988904" cy="1793104"/>
          </a:xfrm>
        </p:spPr>
        <p:txBody>
          <a:bodyPr>
            <a:normAutofit fontScale="90000"/>
          </a:bodyPr>
          <a:lstStyle/>
          <a:p>
            <a:r>
              <a:rPr lang="en-US" dirty="0"/>
              <a:t>Azure Purview - Demo</a:t>
            </a:r>
            <a:br>
              <a:rPr lang="en-US" dirty="0">
                <a:solidFill>
                  <a:schemeClr val="tx2"/>
                </a:solidFill>
              </a:rPr>
            </a:br>
            <a:br>
              <a:rPr lang="en-US" sz="3600" dirty="0">
                <a:solidFill>
                  <a:schemeClr val="tx2"/>
                </a:solidFill>
              </a:rPr>
            </a:br>
            <a:endParaRPr lang="en-US" sz="3600" dirty="0">
              <a:solidFill>
                <a:schemeClr val="tx2"/>
              </a:solidFill>
            </a:endParaRPr>
          </a:p>
        </p:txBody>
      </p:sp>
      <p:pic>
        <p:nvPicPr>
          <p:cNvPr id="5" name="Graphic 4">
            <a:extLst>
              <a:ext uri="{FF2B5EF4-FFF2-40B4-BE49-F238E27FC236}">
                <a16:creationId xmlns:a16="http://schemas.microsoft.com/office/drawing/2014/main" id="{AECF77B3-D7FE-47DC-8DE2-01D65E7A21E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48930" y="2850460"/>
            <a:ext cx="1157079" cy="1157079"/>
          </a:xfrm>
          <a:prstGeom prst="rect">
            <a:avLst/>
          </a:prstGeom>
        </p:spPr>
      </p:pic>
    </p:spTree>
    <p:extLst>
      <p:ext uri="{BB962C8B-B14F-4D97-AF65-F5344CB8AC3E}">
        <p14:creationId xmlns:p14="http://schemas.microsoft.com/office/powerpoint/2010/main" val="1426885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7521" y="115152"/>
            <a:ext cx="11016957" cy="553920"/>
          </a:xfrm>
        </p:spPr>
        <p:txBody>
          <a:bodyPr>
            <a:noAutofit/>
          </a:bodyPr>
          <a:lstStyle/>
          <a:p>
            <a:r>
              <a:rPr lang="en-US" sz="3600" dirty="0"/>
              <a:t>Azure Purview Features</a:t>
            </a:r>
          </a:p>
        </p:txBody>
      </p:sp>
      <p:sp>
        <p:nvSpPr>
          <p:cNvPr id="8" name="Rectangle 7">
            <a:extLst>
              <a:ext uri="{FF2B5EF4-FFF2-40B4-BE49-F238E27FC236}">
                <a16:creationId xmlns:a16="http://schemas.microsoft.com/office/drawing/2014/main" id="{3965A86E-B811-4223-8086-31B04CE9801B}"/>
              </a:ext>
            </a:extLst>
          </p:cNvPr>
          <p:cNvSpPr/>
          <p:nvPr/>
        </p:nvSpPr>
        <p:spPr bwMode="auto">
          <a:xfrm>
            <a:off x="405779" y="812099"/>
            <a:ext cx="8929758" cy="5145163"/>
          </a:xfrm>
          <a:prstGeom prst="rect">
            <a:avLst/>
          </a:prstGeom>
          <a:solidFill>
            <a:srgbClr val="0078D4"/>
          </a:solid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02" tIns="45700" rIns="182802" bIns="146243" numCol="1" spcCol="0" rtlCol="0" fromWordArt="0" anchor="t" anchorCtr="0" forceAA="0" compatLnSpc="1">
            <a:prstTxWarp prst="textNoShape">
              <a:avLst/>
            </a:prstTxWarp>
            <a:noAutofit/>
          </a:bodyPr>
          <a:lstStyle/>
          <a:p>
            <a:pPr defTabSz="931935" fontAlgn="base">
              <a:spcBef>
                <a:spcPct val="0"/>
              </a:spcBef>
              <a:spcAft>
                <a:spcPct val="0"/>
              </a:spcAft>
              <a:defRPr/>
            </a:pPr>
            <a:r>
              <a:rPr lang="en-US" kern="0">
                <a:gradFill>
                  <a:gsLst>
                    <a:gs pos="2917">
                      <a:srgbClr val="FFFFFF"/>
                    </a:gs>
                    <a:gs pos="30000">
                      <a:srgbClr val="FFFFFF"/>
                    </a:gs>
                  </a:gsLst>
                  <a:lin ang="5400000" scaled="0"/>
                </a:gradFill>
                <a:latin typeface="Segoe UI Semibold"/>
                <a:ea typeface="+mn-ea"/>
                <a:cs typeface="+mn-cs"/>
              </a:rPr>
              <a:t>Azure Purview</a:t>
            </a:r>
            <a:endParaRPr lang="en-US" kern="0" baseline="30000">
              <a:gradFill>
                <a:gsLst>
                  <a:gs pos="2917">
                    <a:srgbClr val="FFFFFF"/>
                  </a:gs>
                  <a:gs pos="30000">
                    <a:srgbClr val="FFFFFF"/>
                  </a:gs>
                </a:gsLst>
                <a:lin ang="5400000" scaled="0"/>
              </a:gradFill>
              <a:latin typeface="Segoe UI Semibold"/>
              <a:ea typeface="+mn-ea"/>
              <a:cs typeface="+mn-cs"/>
            </a:endParaRPr>
          </a:p>
        </p:txBody>
      </p:sp>
      <p:sp>
        <p:nvSpPr>
          <p:cNvPr id="12" name="Rectangle 11">
            <a:extLst>
              <a:ext uri="{FF2B5EF4-FFF2-40B4-BE49-F238E27FC236}">
                <a16:creationId xmlns:a16="http://schemas.microsoft.com/office/drawing/2014/main" id="{86562827-95E3-445D-8BD9-15AE5D7DF643}"/>
              </a:ext>
            </a:extLst>
          </p:cNvPr>
          <p:cNvSpPr/>
          <p:nvPr/>
        </p:nvSpPr>
        <p:spPr bwMode="auto">
          <a:xfrm>
            <a:off x="531650" y="4025067"/>
            <a:ext cx="8671526" cy="1852500"/>
          </a:xfrm>
          <a:prstGeom prst="rect">
            <a:avLst/>
          </a:prstGeom>
          <a:solidFill>
            <a:srgbClr val="FFFFFF"/>
          </a:solidFill>
          <a:ln w="10795" cap="flat" cmpd="sng" algn="ctr">
            <a:noFill/>
            <a:prstDash val="solid"/>
          </a:ln>
          <a:effectLst/>
        </p:spPr>
        <p:txBody>
          <a:bodyPr vert="horz" wrap="square" lIns="0" tIns="46616" rIns="0" bIns="46616" numCol="1" rtlCol="0" anchor="t" anchorCtr="0" compatLnSpc="1">
            <a:prstTxWarp prst="textNoShape">
              <a:avLst/>
            </a:prstTxWarp>
          </a:bodyPr>
          <a:lstStyle/>
          <a:p>
            <a:pPr defTabSz="931935" fontAlgn="base">
              <a:spcBef>
                <a:spcPct val="0"/>
              </a:spcBef>
              <a:spcAft>
                <a:spcPct val="0"/>
              </a:spcAft>
              <a:defRPr/>
            </a:pPr>
            <a:r>
              <a:rPr lang="en-US" sz="1400" kern="0">
                <a:solidFill>
                  <a:srgbClr val="000000"/>
                </a:solidFill>
                <a:latin typeface="Segoe UI Semibold"/>
              </a:rPr>
              <a:t>    Azure Purview Platform</a:t>
            </a:r>
          </a:p>
          <a:p>
            <a:pPr algn="ctr" defTabSz="931935" fontAlgn="base">
              <a:spcBef>
                <a:spcPct val="0"/>
              </a:spcBef>
              <a:spcAft>
                <a:spcPct val="0"/>
              </a:spcAft>
              <a:defRPr/>
            </a:pPr>
            <a:endParaRPr lang="en-US" sz="2000" kern="0">
              <a:solidFill>
                <a:srgbClr val="000000"/>
              </a:solidFill>
              <a:latin typeface="Segoe UI Semibold"/>
            </a:endParaRPr>
          </a:p>
        </p:txBody>
      </p:sp>
      <p:sp>
        <p:nvSpPr>
          <p:cNvPr id="22" name="Rectangle 21">
            <a:extLst>
              <a:ext uri="{FF2B5EF4-FFF2-40B4-BE49-F238E27FC236}">
                <a16:creationId xmlns:a16="http://schemas.microsoft.com/office/drawing/2014/main" id="{439569B1-100F-4910-A1B1-2073C4DA5A10}"/>
              </a:ext>
            </a:extLst>
          </p:cNvPr>
          <p:cNvSpPr/>
          <p:nvPr/>
        </p:nvSpPr>
        <p:spPr bwMode="auto">
          <a:xfrm>
            <a:off x="541121" y="1280159"/>
            <a:ext cx="8677363" cy="2647385"/>
          </a:xfrm>
          <a:prstGeom prst="rect">
            <a:avLst/>
          </a:prstGeom>
          <a:solidFill>
            <a:srgbClr val="FFFFFF"/>
          </a:solidFill>
          <a:ln w="10795" cap="flat" cmpd="sng" algn="ctr">
            <a:noFill/>
            <a:prstDash val="solid"/>
          </a:ln>
          <a:effectLst/>
        </p:spPr>
        <p:style>
          <a:lnRef idx="0">
            <a:scrgbClr r="0" g="0" b="0"/>
          </a:lnRef>
          <a:fillRef idx="0">
            <a:scrgbClr r="0" g="0" b="0"/>
          </a:fillRef>
          <a:effectRef idx="0">
            <a:scrgbClr r="0" g="0" b="0"/>
          </a:effectRef>
          <a:fontRef idx="major"/>
        </p:style>
        <p:txBody>
          <a:bodyPr vert="horz" wrap="square" lIns="0" tIns="91401" rIns="0" bIns="46616" numCol="1" rtlCol="0" anchor="t" anchorCtr="0" compatLnSpc="1">
            <a:prstTxWarp prst="textNoShape">
              <a:avLst/>
            </a:prstTxWarp>
          </a:bodyPr>
          <a:lstStyle/>
          <a:p>
            <a:pPr defTabSz="931935" fontAlgn="base">
              <a:spcBef>
                <a:spcPct val="0"/>
              </a:spcBef>
              <a:spcAft>
                <a:spcPct val="0"/>
              </a:spcAft>
              <a:defRPr/>
            </a:pPr>
            <a:r>
              <a:rPr lang="en-US" sz="1402" kern="0">
                <a:solidFill>
                  <a:srgbClr val="000000"/>
                </a:solidFill>
                <a:latin typeface="Segoe UI Semibold"/>
              </a:rPr>
              <a:t>    Azure Purview Studio</a:t>
            </a:r>
          </a:p>
        </p:txBody>
      </p:sp>
      <p:sp>
        <p:nvSpPr>
          <p:cNvPr id="32" name="TextBox 31">
            <a:extLst>
              <a:ext uri="{FF2B5EF4-FFF2-40B4-BE49-F238E27FC236}">
                <a16:creationId xmlns:a16="http://schemas.microsoft.com/office/drawing/2014/main" id="{E4B79B09-A70E-4F2C-930B-94C870543E93}"/>
              </a:ext>
            </a:extLst>
          </p:cNvPr>
          <p:cNvSpPr txBox="1"/>
          <p:nvPr/>
        </p:nvSpPr>
        <p:spPr>
          <a:xfrm>
            <a:off x="733294" y="2003631"/>
            <a:ext cx="2288386" cy="184053"/>
          </a:xfrm>
          <a:prstGeom prst="rect">
            <a:avLst/>
          </a:prstGeom>
          <a:noFill/>
        </p:spPr>
        <p:txBody>
          <a:bodyPr wrap="square" lIns="0" tIns="0" rIns="0" bIns="0" rtlCol="0">
            <a:spAutoFit/>
          </a:bodyPr>
          <a:lstStyle/>
          <a:p>
            <a:pPr defTabSz="931935" fontAlgn="base">
              <a:spcBef>
                <a:spcPct val="0"/>
              </a:spcBef>
              <a:spcAft>
                <a:spcPct val="0"/>
              </a:spcAft>
              <a:defRPr/>
            </a:pPr>
            <a:r>
              <a:rPr lang="en-US" sz="1196">
                <a:solidFill>
                  <a:srgbClr val="000000"/>
                </a:solidFill>
                <a:latin typeface="Segoe UI Semibold"/>
                <a:cs typeface="Segoe UI" pitchFamily="34" charset="0"/>
              </a:rPr>
              <a:t>Azure Purview Catalog (C1)</a:t>
            </a:r>
          </a:p>
        </p:txBody>
      </p:sp>
      <p:sp>
        <p:nvSpPr>
          <p:cNvPr id="42" name="TextBox 41">
            <a:extLst>
              <a:ext uri="{FF2B5EF4-FFF2-40B4-BE49-F238E27FC236}">
                <a16:creationId xmlns:a16="http://schemas.microsoft.com/office/drawing/2014/main" id="{5B60B464-D659-4544-9B96-8E949275A6D5}"/>
              </a:ext>
            </a:extLst>
          </p:cNvPr>
          <p:cNvSpPr txBox="1"/>
          <p:nvPr/>
        </p:nvSpPr>
        <p:spPr>
          <a:xfrm>
            <a:off x="3047715" y="5074322"/>
            <a:ext cx="3500289" cy="184682"/>
          </a:xfrm>
          <a:prstGeom prst="rect">
            <a:avLst/>
          </a:prstGeom>
          <a:noFill/>
        </p:spPr>
        <p:txBody>
          <a:bodyPr wrap="square" lIns="0" tIns="0" rIns="0" bIns="0" rtlCol="0">
            <a:spAutoFit/>
          </a:bodyPr>
          <a:lstStyle/>
          <a:p>
            <a:pPr algn="ctr" defTabSz="931935" fontAlgn="base">
              <a:spcBef>
                <a:spcPct val="0"/>
              </a:spcBef>
              <a:spcAft>
                <a:spcPct val="0"/>
              </a:spcAft>
              <a:defRPr/>
            </a:pPr>
            <a:r>
              <a:rPr lang="en-US" sz="1200">
                <a:solidFill>
                  <a:srgbClr val="000000"/>
                </a:solidFill>
                <a:latin typeface="Segoe UI Semibold"/>
                <a:cs typeface="Segoe UI" pitchFamily="34" charset="0"/>
              </a:rPr>
              <a:t>Automated Scanning &amp; Classification</a:t>
            </a:r>
          </a:p>
        </p:txBody>
      </p:sp>
      <p:sp>
        <p:nvSpPr>
          <p:cNvPr id="52" name="Rectangle 51">
            <a:extLst>
              <a:ext uri="{FF2B5EF4-FFF2-40B4-BE49-F238E27FC236}">
                <a16:creationId xmlns:a16="http://schemas.microsoft.com/office/drawing/2014/main" id="{B400A6D3-FC5F-476E-A989-9AA0063117EF}"/>
              </a:ext>
            </a:extLst>
          </p:cNvPr>
          <p:cNvSpPr/>
          <p:nvPr/>
        </p:nvSpPr>
        <p:spPr bwMode="auto">
          <a:xfrm>
            <a:off x="3047715" y="4367634"/>
            <a:ext cx="3969680" cy="529676"/>
          </a:xfrm>
          <a:prstGeom prst="rect">
            <a:avLst/>
          </a:prstGeom>
          <a:solidFill>
            <a:srgbClr val="FFFFFF">
              <a:lumMod val="85000"/>
            </a:srgbClr>
          </a:solid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02" tIns="146243" rIns="182802" bIns="146243" numCol="1" spcCol="0" rtlCol="0" fromWordArt="0" anchor="t" anchorCtr="0" forceAA="0" compatLnSpc="1">
            <a:prstTxWarp prst="textNoShape">
              <a:avLst/>
            </a:prstTxWarp>
            <a:noAutofit/>
          </a:bodyPr>
          <a:lstStyle/>
          <a:p>
            <a:pPr marL="171417" indent="-171417" defTabSz="932293" fontAlgn="base">
              <a:spcBef>
                <a:spcPct val="0"/>
              </a:spcBef>
              <a:spcAft>
                <a:spcPct val="0"/>
              </a:spcAft>
              <a:buFont typeface="Arial" panose="020B0604020202020204" pitchFamily="34" charset="0"/>
              <a:buChar char="•"/>
            </a:pPr>
            <a:r>
              <a:rPr lang="en-US" sz="1000">
                <a:latin typeface="+mn-lt"/>
                <a:ea typeface="Segoe UI" pitchFamily="34" charset="0"/>
                <a:cs typeface="Segoe UI" pitchFamily="34" charset="0"/>
              </a:rPr>
              <a:t>Dedicated per customer on shared infra</a:t>
            </a:r>
          </a:p>
          <a:p>
            <a:pPr marL="171417" indent="-171417" defTabSz="932293" fontAlgn="base">
              <a:spcBef>
                <a:spcPct val="0"/>
              </a:spcBef>
              <a:spcAft>
                <a:spcPct val="0"/>
              </a:spcAft>
              <a:buFont typeface="Arial" panose="020B0604020202020204" pitchFamily="34" charset="0"/>
              <a:buChar char="•"/>
            </a:pPr>
            <a:r>
              <a:rPr lang="en-US" sz="1000">
                <a:latin typeface="+mn-lt"/>
                <a:ea typeface="Segoe UI" pitchFamily="34" charset="0"/>
                <a:cs typeface="Segoe UI" pitchFamily="34" charset="0"/>
              </a:rPr>
              <a:t>Provisioned default capacity with option to add-on capacity </a:t>
            </a:r>
          </a:p>
        </p:txBody>
      </p:sp>
      <p:sp>
        <p:nvSpPr>
          <p:cNvPr id="40" name="TextBox 39">
            <a:extLst>
              <a:ext uri="{FF2B5EF4-FFF2-40B4-BE49-F238E27FC236}">
                <a16:creationId xmlns:a16="http://schemas.microsoft.com/office/drawing/2014/main" id="{4BF04576-E068-4350-8C6A-8D1992D57E2D}"/>
              </a:ext>
            </a:extLst>
          </p:cNvPr>
          <p:cNvSpPr txBox="1"/>
          <p:nvPr/>
        </p:nvSpPr>
        <p:spPr>
          <a:xfrm>
            <a:off x="3047715" y="4155175"/>
            <a:ext cx="1521309" cy="184666"/>
          </a:xfrm>
          <a:prstGeom prst="rect">
            <a:avLst/>
          </a:prstGeom>
          <a:noFill/>
        </p:spPr>
        <p:txBody>
          <a:bodyPr wrap="square" lIns="0" tIns="0" rIns="0" bIns="0" rtlCol="0">
            <a:spAutoFit/>
          </a:bodyPr>
          <a:lstStyle/>
          <a:p>
            <a:pPr defTabSz="931935" fontAlgn="base">
              <a:spcBef>
                <a:spcPct val="0"/>
              </a:spcBef>
              <a:spcAft>
                <a:spcPct val="0"/>
              </a:spcAft>
              <a:defRPr/>
            </a:pPr>
            <a:r>
              <a:rPr lang="en-US" sz="1200">
                <a:solidFill>
                  <a:srgbClr val="000000"/>
                </a:solidFill>
                <a:latin typeface="Segoe UI Semibold"/>
                <a:cs typeface="Segoe UI" pitchFamily="34" charset="0"/>
              </a:rPr>
              <a:t>Data Map</a:t>
            </a:r>
          </a:p>
        </p:txBody>
      </p:sp>
      <p:sp>
        <p:nvSpPr>
          <p:cNvPr id="56" name="Rectangle 55">
            <a:extLst>
              <a:ext uri="{FF2B5EF4-FFF2-40B4-BE49-F238E27FC236}">
                <a16:creationId xmlns:a16="http://schemas.microsoft.com/office/drawing/2014/main" id="{C27D5F2F-B608-4ACE-A7DE-54EF315E28E2}"/>
              </a:ext>
            </a:extLst>
          </p:cNvPr>
          <p:cNvSpPr/>
          <p:nvPr/>
        </p:nvSpPr>
        <p:spPr bwMode="auto">
          <a:xfrm>
            <a:off x="2072609" y="5286118"/>
            <a:ext cx="5919893" cy="526806"/>
          </a:xfrm>
          <a:prstGeom prst="rect">
            <a:avLst/>
          </a:prstGeom>
          <a:solidFill>
            <a:srgbClr val="FFFFFF">
              <a:lumMod val="85000"/>
            </a:srgbClr>
          </a:solid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02" tIns="146243" rIns="182802" bIns="146243" numCol="1" spcCol="0" rtlCol="0" fromWordArt="0" anchor="ctr" anchorCtr="0" forceAA="0" compatLnSpc="1">
            <a:prstTxWarp prst="textNoShape">
              <a:avLst/>
            </a:prstTxWarp>
            <a:noAutofit/>
          </a:bodyPr>
          <a:lstStyle/>
          <a:p>
            <a:pPr marL="171417" indent="-171417" defTabSz="932293" fontAlgn="base">
              <a:spcBef>
                <a:spcPct val="0"/>
              </a:spcBef>
              <a:spcAft>
                <a:spcPct val="0"/>
              </a:spcAft>
              <a:buFont typeface="Arial" panose="020B0604020202020204" pitchFamily="34" charset="0"/>
              <a:buChar char="•"/>
            </a:pPr>
            <a:r>
              <a:rPr lang="en-US" sz="1000">
                <a:latin typeface="+mn-lt"/>
                <a:ea typeface="Segoe UI" pitchFamily="34" charset="0"/>
                <a:cs typeface="Segoe UI" pitchFamily="34" charset="0"/>
              </a:rPr>
              <a:t>Serverless, pay per use </a:t>
            </a:r>
          </a:p>
          <a:p>
            <a:pPr marL="171417" indent="-171417" defTabSz="932293" fontAlgn="base">
              <a:spcBef>
                <a:spcPct val="0"/>
              </a:spcBef>
              <a:spcAft>
                <a:spcPct val="0"/>
              </a:spcAft>
              <a:buFont typeface="Arial" panose="020B0604020202020204" pitchFamily="34" charset="0"/>
              <a:buChar char="•"/>
            </a:pPr>
            <a:r>
              <a:rPr lang="en-US" sz="1000">
                <a:latin typeface="+mn-lt"/>
                <a:ea typeface="Segoe UI" pitchFamily="34" charset="0"/>
                <a:cs typeface="Segoe UI" pitchFamily="34" charset="0"/>
              </a:rPr>
              <a:t>Includes connectors, scanning of sources, processing into data assets, lineage capture, classification</a:t>
            </a:r>
          </a:p>
        </p:txBody>
      </p:sp>
      <p:sp>
        <p:nvSpPr>
          <p:cNvPr id="61" name="Rectangle 60">
            <a:extLst>
              <a:ext uri="{FF2B5EF4-FFF2-40B4-BE49-F238E27FC236}">
                <a16:creationId xmlns:a16="http://schemas.microsoft.com/office/drawing/2014/main" id="{FED0873D-5198-466F-8662-8BD6C3700D9F}"/>
              </a:ext>
            </a:extLst>
          </p:cNvPr>
          <p:cNvSpPr/>
          <p:nvPr/>
        </p:nvSpPr>
        <p:spPr bwMode="auto">
          <a:xfrm>
            <a:off x="733294" y="3184340"/>
            <a:ext cx="8257125" cy="610419"/>
          </a:xfrm>
          <a:prstGeom prst="rect">
            <a:avLst/>
          </a:prstGeom>
          <a:solidFill>
            <a:srgbClr val="FFFFFF">
              <a:lumMod val="85000"/>
            </a:srgbClr>
          </a:solid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02" tIns="146243" rIns="182802" bIns="146243" numCol="2" spcCol="0" rtlCol="0" fromWordArt="0" anchor="ctr" anchorCtr="0" forceAA="0" compatLnSpc="1">
            <a:prstTxWarp prst="textNoShape">
              <a:avLst/>
            </a:prstTxWarp>
            <a:noAutofit/>
          </a:bodyPr>
          <a:lstStyle/>
          <a:p>
            <a:pPr marL="171417" indent="-171417" defTabSz="932293" fontAlgn="base">
              <a:spcBef>
                <a:spcPct val="0"/>
              </a:spcBef>
              <a:spcAft>
                <a:spcPct val="0"/>
              </a:spcAft>
              <a:buFont typeface="Arial" panose="020B0604020202020204" pitchFamily="34" charset="0"/>
              <a:buChar char="•"/>
            </a:pPr>
            <a:r>
              <a:rPr lang="en-US" sz="1000">
                <a:latin typeface="+mn-lt"/>
                <a:ea typeface="Segoe UI" pitchFamily="34" charset="0"/>
                <a:cs typeface="Segoe UI" pitchFamily="34" charset="0"/>
              </a:rPr>
              <a:t>Search, browse, asset details </a:t>
            </a:r>
          </a:p>
          <a:p>
            <a:pPr marL="171417" indent="-171417" defTabSz="932293" fontAlgn="base">
              <a:spcBef>
                <a:spcPct val="0"/>
              </a:spcBef>
              <a:spcAft>
                <a:spcPct val="0"/>
              </a:spcAft>
              <a:buFont typeface="Arial" panose="020B0604020202020204" pitchFamily="34" charset="0"/>
              <a:buChar char="•"/>
            </a:pPr>
            <a:r>
              <a:rPr lang="en-US" sz="1000">
                <a:latin typeface="+mn-lt"/>
                <a:ea typeface="Segoe UI" pitchFamily="34" charset="0"/>
                <a:cs typeface="Segoe UI" pitchFamily="34" charset="0"/>
              </a:rPr>
              <a:t>Automated meta-data and lineage extraction</a:t>
            </a:r>
          </a:p>
          <a:p>
            <a:pPr marL="171417" indent="-171417" defTabSz="932293" fontAlgn="base">
              <a:spcBef>
                <a:spcPct val="0"/>
              </a:spcBef>
              <a:spcAft>
                <a:spcPct val="0"/>
              </a:spcAft>
              <a:buFont typeface="Arial" panose="020B0604020202020204" pitchFamily="34" charset="0"/>
              <a:buChar char="•"/>
            </a:pPr>
            <a:r>
              <a:rPr lang="en-US" sz="1000">
                <a:latin typeface="+mn-lt"/>
                <a:ea typeface="Segoe UI" pitchFamily="34" charset="0"/>
                <a:cs typeface="Segoe UI" pitchFamily="34" charset="0"/>
              </a:rPr>
              <a:t>Automated classification based on content inspection</a:t>
            </a:r>
          </a:p>
          <a:p>
            <a:pPr marL="171417" indent="-171417" defTabSz="932293" fontAlgn="base">
              <a:spcBef>
                <a:spcPct val="0"/>
              </a:spcBef>
              <a:spcAft>
                <a:spcPct val="0"/>
              </a:spcAft>
              <a:buFont typeface="Arial" panose="020B0604020202020204" pitchFamily="34" charset="0"/>
              <a:buChar char="•"/>
            </a:pPr>
            <a:r>
              <a:rPr lang="en-US" sz="1000">
                <a:latin typeface="+mn-lt"/>
                <a:ea typeface="Segoe UI" pitchFamily="34" charset="0"/>
                <a:cs typeface="Segoe UI" pitchFamily="34" charset="0"/>
              </a:rPr>
              <a:t>Private Endpoint </a:t>
            </a:r>
          </a:p>
          <a:p>
            <a:pPr marL="171417" indent="-171417" defTabSz="932293" fontAlgn="base">
              <a:spcBef>
                <a:spcPct val="0"/>
              </a:spcBef>
              <a:spcAft>
                <a:spcPct val="0"/>
              </a:spcAft>
              <a:buFont typeface="Arial" panose="020B0604020202020204" pitchFamily="34" charset="0"/>
              <a:buChar char="•"/>
            </a:pPr>
            <a:r>
              <a:rPr lang="en-US" sz="1000">
                <a:latin typeface="+mn-lt"/>
                <a:ea typeface="Segoe UI" pitchFamily="34" charset="0"/>
                <a:cs typeface="Segoe UI" pitchFamily="34" charset="0"/>
              </a:rPr>
              <a:t>Management center</a:t>
            </a:r>
          </a:p>
        </p:txBody>
      </p:sp>
      <p:sp>
        <p:nvSpPr>
          <p:cNvPr id="14" name="Rectangle 13">
            <a:extLst>
              <a:ext uri="{FF2B5EF4-FFF2-40B4-BE49-F238E27FC236}">
                <a16:creationId xmlns:a16="http://schemas.microsoft.com/office/drawing/2014/main" id="{3A7730C1-FE6B-4450-B683-F065DA4AAE91}"/>
              </a:ext>
            </a:extLst>
          </p:cNvPr>
          <p:cNvSpPr/>
          <p:nvPr/>
        </p:nvSpPr>
        <p:spPr bwMode="auto">
          <a:xfrm>
            <a:off x="1354816" y="6284928"/>
            <a:ext cx="2754150" cy="434344"/>
          </a:xfrm>
          <a:prstGeom prst="rect">
            <a:avLst/>
          </a:prstGeom>
          <a:no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02" tIns="146243" rIns="182802" bIns="146243" numCol="1" spcCol="0" rtlCol="0" fromWordArt="0" anchor="ctr" anchorCtr="0" forceAA="0" compatLnSpc="1">
            <a:prstTxWarp prst="textNoShape">
              <a:avLst/>
            </a:prstTxWarp>
            <a:noAutofit/>
          </a:bodyPr>
          <a:lstStyle/>
          <a:p>
            <a:pPr algn="ctr" defTabSz="932205">
              <a:spcAft>
                <a:spcPts val="400"/>
              </a:spcAft>
              <a:defRPr/>
            </a:pPr>
            <a:r>
              <a:rPr lang="en-US" sz="1568" kern="0">
                <a:solidFill>
                  <a:srgbClr val="0078D4"/>
                </a:solidFill>
                <a:latin typeface="Segoe UI Semibold"/>
                <a:ea typeface="+mn-ea"/>
                <a:cs typeface="Segoe UI" pitchFamily="34" charset="0"/>
              </a:rPr>
              <a:t>On-prem &amp; Multi-cloud</a:t>
            </a:r>
            <a:r>
              <a:rPr lang="en-US" sz="1568" kern="0" baseline="30000">
                <a:solidFill>
                  <a:srgbClr val="0078D4"/>
                </a:solidFill>
                <a:latin typeface="Segoe UI Semibold"/>
                <a:ea typeface="+mn-ea"/>
                <a:cs typeface="Segoe UI" pitchFamily="34" charset="0"/>
              </a:rPr>
              <a:t>*</a:t>
            </a:r>
          </a:p>
        </p:txBody>
      </p:sp>
      <p:sp>
        <p:nvSpPr>
          <p:cNvPr id="16" name="Rectangle 11">
            <a:extLst>
              <a:ext uri="{FF2B5EF4-FFF2-40B4-BE49-F238E27FC236}">
                <a16:creationId xmlns:a16="http://schemas.microsoft.com/office/drawing/2014/main" id="{98444FD9-57F4-41FE-A8E9-ABB0F7D55252}"/>
              </a:ext>
            </a:extLst>
          </p:cNvPr>
          <p:cNvSpPr/>
          <p:nvPr/>
        </p:nvSpPr>
        <p:spPr bwMode="auto">
          <a:xfrm>
            <a:off x="2534272" y="6141901"/>
            <a:ext cx="4808492" cy="154248"/>
          </a:xfrm>
          <a:custGeom>
            <a:avLst/>
            <a:gdLst>
              <a:gd name="connsiteX0" fmla="*/ 0 w 510540"/>
              <a:gd name="connsiteY0" fmla="*/ 0 h 4404360"/>
              <a:gd name="connsiteX1" fmla="*/ 510540 w 510540"/>
              <a:gd name="connsiteY1" fmla="*/ 0 h 4404360"/>
              <a:gd name="connsiteX2" fmla="*/ 510540 w 510540"/>
              <a:gd name="connsiteY2" fmla="*/ 4404360 h 4404360"/>
              <a:gd name="connsiteX3" fmla="*/ 0 w 510540"/>
              <a:gd name="connsiteY3" fmla="*/ 4404360 h 4404360"/>
              <a:gd name="connsiteX4" fmla="*/ 0 w 510540"/>
              <a:gd name="connsiteY4" fmla="*/ 0 h 4404360"/>
              <a:gd name="connsiteX0" fmla="*/ 0 w 510540"/>
              <a:gd name="connsiteY0" fmla="*/ 4404360 h 4495800"/>
              <a:gd name="connsiteX1" fmla="*/ 0 w 510540"/>
              <a:gd name="connsiteY1" fmla="*/ 0 h 4495800"/>
              <a:gd name="connsiteX2" fmla="*/ 510540 w 510540"/>
              <a:gd name="connsiteY2" fmla="*/ 0 h 4495800"/>
              <a:gd name="connsiteX3" fmla="*/ 510540 w 510540"/>
              <a:gd name="connsiteY3" fmla="*/ 4404360 h 4495800"/>
              <a:gd name="connsiteX4" fmla="*/ 91440 w 510540"/>
              <a:gd name="connsiteY4" fmla="*/ 4495800 h 4495800"/>
              <a:gd name="connsiteX0" fmla="*/ 0 w 510540"/>
              <a:gd name="connsiteY0" fmla="*/ 4404360 h 4404360"/>
              <a:gd name="connsiteX1" fmla="*/ 0 w 510540"/>
              <a:gd name="connsiteY1" fmla="*/ 0 h 4404360"/>
              <a:gd name="connsiteX2" fmla="*/ 510540 w 510540"/>
              <a:gd name="connsiteY2" fmla="*/ 0 h 4404360"/>
              <a:gd name="connsiteX3" fmla="*/ 510540 w 510540"/>
              <a:gd name="connsiteY3" fmla="*/ 4404360 h 4404360"/>
            </a:gdLst>
            <a:ahLst/>
            <a:cxnLst>
              <a:cxn ang="0">
                <a:pos x="connsiteX0" y="connsiteY0"/>
              </a:cxn>
              <a:cxn ang="0">
                <a:pos x="connsiteX1" y="connsiteY1"/>
              </a:cxn>
              <a:cxn ang="0">
                <a:pos x="connsiteX2" y="connsiteY2"/>
              </a:cxn>
              <a:cxn ang="0">
                <a:pos x="connsiteX3" y="connsiteY3"/>
              </a:cxn>
            </a:cxnLst>
            <a:rect l="l" t="t" r="r" b="b"/>
            <a:pathLst>
              <a:path w="510540" h="4404360">
                <a:moveTo>
                  <a:pt x="0" y="4404360"/>
                </a:moveTo>
                <a:lnTo>
                  <a:pt x="0" y="0"/>
                </a:lnTo>
                <a:lnTo>
                  <a:pt x="510540" y="0"/>
                </a:lnTo>
                <a:lnTo>
                  <a:pt x="510540" y="4404360"/>
                </a:lnTo>
              </a:path>
            </a:pathLst>
          </a:custGeom>
          <a:noFill/>
          <a:ln w="19050" cap="flat" cmpd="sng" algn="ctr">
            <a:solidFill>
              <a:srgbClr val="0078D4"/>
            </a:solidFill>
            <a:prstDash val="solid"/>
            <a:miter lim="800000"/>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02" tIns="146243" rIns="182802" bIns="146243" numCol="1" spcCol="0" rtlCol="0" fromWordArt="0" anchor="t" anchorCtr="0" forceAA="0" compatLnSpc="1">
            <a:prstTxWarp prst="textNoShape">
              <a:avLst/>
            </a:prstTxWarp>
            <a:noAutofit/>
          </a:bodyPr>
          <a:lstStyle/>
          <a:p>
            <a:pPr defTabSz="931935" fontAlgn="base">
              <a:spcBef>
                <a:spcPct val="0"/>
              </a:spcBef>
              <a:spcAft>
                <a:spcPct val="0"/>
              </a:spcAft>
              <a:defRPr/>
            </a:pPr>
            <a:endParaRPr lang="en-US" sz="2000" kern="0" err="1">
              <a:gradFill>
                <a:gsLst>
                  <a:gs pos="0">
                    <a:srgbClr val="FFFFFF"/>
                  </a:gs>
                  <a:gs pos="100000">
                    <a:srgbClr val="FFFFFF"/>
                  </a:gs>
                </a:gsLst>
                <a:lin ang="5400000" scaled="0"/>
              </a:gradFill>
              <a:latin typeface="Segoe UI"/>
              <a:ea typeface="+mn-ea"/>
              <a:cs typeface="Segoe UI" pitchFamily="34" charset="0"/>
            </a:endParaRPr>
          </a:p>
        </p:txBody>
      </p:sp>
      <p:cxnSp>
        <p:nvCxnSpPr>
          <p:cNvPr id="24" name="Straight Connector 23">
            <a:extLst>
              <a:ext uri="{FF2B5EF4-FFF2-40B4-BE49-F238E27FC236}">
                <a16:creationId xmlns:a16="http://schemas.microsoft.com/office/drawing/2014/main" id="{EF5DA336-8F1F-4D22-B533-246ABA389D6C}"/>
              </a:ext>
            </a:extLst>
          </p:cNvPr>
          <p:cNvCxnSpPr>
            <a:cxnSpLocks/>
          </p:cNvCxnSpPr>
          <p:nvPr/>
        </p:nvCxnSpPr>
        <p:spPr>
          <a:xfrm>
            <a:off x="4837510" y="5929411"/>
            <a:ext cx="0" cy="212490"/>
          </a:xfrm>
          <a:prstGeom prst="line">
            <a:avLst/>
          </a:prstGeom>
          <a:noFill/>
          <a:ln w="19050" cap="flat" cmpd="sng" algn="ctr">
            <a:solidFill>
              <a:srgbClr val="0078D4"/>
            </a:solidFill>
            <a:prstDash val="solid"/>
            <a:miter lim="800000"/>
          </a:ln>
          <a:effectLst/>
        </p:spPr>
      </p:cxnSp>
      <p:sp>
        <p:nvSpPr>
          <p:cNvPr id="63" name="TextBox 62">
            <a:extLst>
              <a:ext uri="{FF2B5EF4-FFF2-40B4-BE49-F238E27FC236}">
                <a16:creationId xmlns:a16="http://schemas.microsoft.com/office/drawing/2014/main" id="{B52DA059-F6A6-45F4-B598-CDE08F4B4B4F}"/>
              </a:ext>
            </a:extLst>
          </p:cNvPr>
          <p:cNvSpPr txBox="1"/>
          <p:nvPr/>
        </p:nvSpPr>
        <p:spPr>
          <a:xfrm>
            <a:off x="5649926" y="6317458"/>
            <a:ext cx="3385677" cy="331899"/>
          </a:xfrm>
          <a:prstGeom prst="rect">
            <a:avLst/>
          </a:prstGeom>
          <a:noFill/>
        </p:spPr>
        <p:txBody>
          <a:bodyPr wrap="square">
            <a:spAutoFit/>
          </a:bodyPr>
          <a:lstStyle/>
          <a:p>
            <a:r>
              <a:rPr lang="en-US" sz="1568" kern="0">
                <a:solidFill>
                  <a:srgbClr val="0078D4"/>
                </a:solidFill>
                <a:latin typeface="Segoe UI Semibold"/>
                <a:cs typeface="Segoe UI" pitchFamily="34" charset="0"/>
              </a:rPr>
              <a:t>Operational, Analytical, SaaS*</a:t>
            </a:r>
            <a:endParaRPr lang="en-US" sz="1568"/>
          </a:p>
        </p:txBody>
      </p:sp>
      <p:sp>
        <p:nvSpPr>
          <p:cNvPr id="97" name="TextBox 96">
            <a:extLst>
              <a:ext uri="{FF2B5EF4-FFF2-40B4-BE49-F238E27FC236}">
                <a16:creationId xmlns:a16="http://schemas.microsoft.com/office/drawing/2014/main" id="{E2198150-18A2-482A-BDEA-CBEC9838EF3E}"/>
              </a:ext>
            </a:extLst>
          </p:cNvPr>
          <p:cNvSpPr txBox="1"/>
          <p:nvPr/>
        </p:nvSpPr>
        <p:spPr>
          <a:xfrm>
            <a:off x="4894868" y="2019018"/>
            <a:ext cx="3296889" cy="184053"/>
          </a:xfrm>
          <a:prstGeom prst="rect">
            <a:avLst/>
          </a:prstGeom>
          <a:noFill/>
        </p:spPr>
        <p:txBody>
          <a:bodyPr wrap="square" lIns="0" tIns="0" rIns="0" bIns="0" rtlCol="0">
            <a:spAutoFit/>
          </a:bodyPr>
          <a:lstStyle/>
          <a:p>
            <a:pPr defTabSz="931935" fontAlgn="base">
              <a:spcBef>
                <a:spcPct val="0"/>
              </a:spcBef>
              <a:spcAft>
                <a:spcPct val="0"/>
              </a:spcAft>
              <a:defRPr/>
            </a:pPr>
            <a:r>
              <a:rPr lang="en-US" sz="1196">
                <a:solidFill>
                  <a:srgbClr val="000000"/>
                </a:solidFill>
                <a:latin typeface="Segoe UI Semibold"/>
                <a:cs typeface="Segoe UI" pitchFamily="34" charset="0"/>
              </a:rPr>
              <a:t>Azure Purview Data Insights (D1)</a:t>
            </a:r>
          </a:p>
        </p:txBody>
      </p:sp>
      <p:sp>
        <p:nvSpPr>
          <p:cNvPr id="37" name="TextBox 36">
            <a:extLst>
              <a:ext uri="{FF2B5EF4-FFF2-40B4-BE49-F238E27FC236}">
                <a16:creationId xmlns:a16="http://schemas.microsoft.com/office/drawing/2014/main" id="{7C50674A-3277-4636-B2BC-AEC3AEC1B6A1}"/>
              </a:ext>
            </a:extLst>
          </p:cNvPr>
          <p:cNvSpPr txBox="1"/>
          <p:nvPr/>
        </p:nvSpPr>
        <p:spPr>
          <a:xfrm>
            <a:off x="-170935" y="6631622"/>
            <a:ext cx="11959923" cy="246221"/>
          </a:xfrm>
          <a:prstGeom prst="rect">
            <a:avLst/>
          </a:prstGeom>
          <a:noFill/>
        </p:spPr>
        <p:txBody>
          <a:bodyPr wrap="square">
            <a:spAutoFit/>
          </a:bodyPr>
          <a:lstStyle/>
          <a:p>
            <a:pPr algn="r"/>
            <a:r>
              <a:rPr lang="en-US" sz="1000" kern="0">
                <a:latin typeface="Segoe UI" panose="020B0502040204020203" pitchFamily="34" charset="0"/>
                <a:cs typeface="Segoe UI" panose="020B0502040204020203" pitchFamily="34" charset="0"/>
              </a:rPr>
              <a:t>* Power BI, SQL Sever on-prem, Azure Data Services including Synapse, Cosmos DB &amp; Storage, Non-Microsoft systems including SAP ECC, SAP S4 HANA &amp; Teradata, Multi-cloud systems including AWS S3  </a:t>
            </a:r>
          </a:p>
        </p:txBody>
      </p:sp>
      <p:sp>
        <p:nvSpPr>
          <p:cNvPr id="4" name="Rectangle 3">
            <a:extLst>
              <a:ext uri="{FF2B5EF4-FFF2-40B4-BE49-F238E27FC236}">
                <a16:creationId xmlns:a16="http://schemas.microsoft.com/office/drawing/2014/main" id="{3C7A2C50-E12C-42E6-9844-80C98FA328D2}"/>
              </a:ext>
            </a:extLst>
          </p:cNvPr>
          <p:cNvSpPr/>
          <p:nvPr/>
        </p:nvSpPr>
        <p:spPr bwMode="auto">
          <a:xfrm>
            <a:off x="733292" y="2244011"/>
            <a:ext cx="4041476" cy="613695"/>
          </a:xfrm>
          <a:prstGeom prst="rect">
            <a:avLst/>
          </a:prstGeom>
          <a:solidFill>
            <a:srgbClr val="FFFFFF">
              <a:lumMod val="85000"/>
            </a:srgbClr>
          </a:solid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02" tIns="146243" rIns="182802" bIns="146243" numCol="1" spcCol="0" rtlCol="0" fromWordArt="0" anchor="t" anchorCtr="0" forceAA="0" compatLnSpc="1">
            <a:prstTxWarp prst="textNoShape">
              <a:avLst/>
            </a:prstTxWarp>
            <a:noAutofit/>
          </a:bodyPr>
          <a:lstStyle/>
          <a:p>
            <a:pPr marL="171417" indent="-171417" defTabSz="932293" fontAlgn="base">
              <a:spcBef>
                <a:spcPct val="0"/>
              </a:spcBef>
              <a:spcAft>
                <a:spcPct val="0"/>
              </a:spcAft>
              <a:buFont typeface="Arial" panose="020B0604020202020204" pitchFamily="34" charset="0"/>
              <a:buChar char="•"/>
            </a:pPr>
            <a:r>
              <a:rPr lang="en-US" sz="1000">
                <a:latin typeface="+mn-lt"/>
                <a:ea typeface="Segoe UI" pitchFamily="34" charset="0"/>
                <a:cs typeface="Segoe UI" pitchFamily="34" charset="0"/>
              </a:rPr>
              <a:t>Business Glossary templates</a:t>
            </a:r>
          </a:p>
          <a:p>
            <a:pPr marL="171417" indent="-171417" defTabSz="932293" fontAlgn="base">
              <a:spcBef>
                <a:spcPct val="0"/>
              </a:spcBef>
              <a:spcAft>
                <a:spcPct val="0"/>
              </a:spcAft>
              <a:buFont typeface="Arial" panose="020B0604020202020204" pitchFamily="34" charset="0"/>
              <a:buChar char="•"/>
            </a:pPr>
            <a:r>
              <a:rPr lang="en-US" sz="1000">
                <a:latin typeface="+mn-lt"/>
                <a:ea typeface="Segoe UI" pitchFamily="34" charset="0"/>
                <a:cs typeface="Segoe UI" pitchFamily="34" charset="0"/>
              </a:rPr>
              <a:t>Lineage visualization &amp; workflows </a:t>
            </a:r>
          </a:p>
        </p:txBody>
      </p:sp>
      <p:sp>
        <p:nvSpPr>
          <p:cNvPr id="7" name="TextBox 6">
            <a:extLst>
              <a:ext uri="{FF2B5EF4-FFF2-40B4-BE49-F238E27FC236}">
                <a16:creationId xmlns:a16="http://schemas.microsoft.com/office/drawing/2014/main" id="{73B3A18D-CE7D-408D-B382-CCB6779CD7D8}"/>
              </a:ext>
            </a:extLst>
          </p:cNvPr>
          <p:cNvSpPr txBox="1"/>
          <p:nvPr/>
        </p:nvSpPr>
        <p:spPr>
          <a:xfrm>
            <a:off x="733292" y="2955229"/>
            <a:ext cx="3553415" cy="184666"/>
          </a:xfrm>
          <a:prstGeom prst="rect">
            <a:avLst/>
          </a:prstGeom>
          <a:noFill/>
        </p:spPr>
        <p:txBody>
          <a:bodyPr wrap="square" lIns="0" tIns="0" rIns="0" bIns="0" rtlCol="0">
            <a:spAutoFit/>
          </a:bodyPr>
          <a:lstStyle/>
          <a:p>
            <a:pPr defTabSz="931935" fontAlgn="base">
              <a:spcBef>
                <a:spcPct val="0"/>
              </a:spcBef>
              <a:spcAft>
                <a:spcPct val="0"/>
              </a:spcAft>
              <a:defRPr/>
            </a:pPr>
            <a:r>
              <a:rPr lang="en-US" sz="1200">
                <a:solidFill>
                  <a:srgbClr val="000000"/>
                </a:solidFill>
                <a:latin typeface="Segoe UI Semibold"/>
                <a:cs typeface="Segoe UI" pitchFamily="34" charset="0"/>
              </a:rPr>
              <a:t>Azure Purview Catalog included with Platform (C0)</a:t>
            </a:r>
          </a:p>
        </p:txBody>
      </p:sp>
      <p:sp>
        <p:nvSpPr>
          <p:cNvPr id="13" name="Rectangle 12">
            <a:extLst>
              <a:ext uri="{FF2B5EF4-FFF2-40B4-BE49-F238E27FC236}">
                <a16:creationId xmlns:a16="http://schemas.microsoft.com/office/drawing/2014/main" id="{212B61AE-FD3E-4C80-8992-3778C7EDE446}"/>
              </a:ext>
            </a:extLst>
          </p:cNvPr>
          <p:cNvSpPr/>
          <p:nvPr/>
        </p:nvSpPr>
        <p:spPr bwMode="auto">
          <a:xfrm>
            <a:off x="4894869" y="2244011"/>
            <a:ext cx="4114067" cy="613695"/>
          </a:xfrm>
          <a:prstGeom prst="rect">
            <a:avLst/>
          </a:prstGeom>
          <a:solidFill>
            <a:srgbClr val="FFFFFF">
              <a:lumMod val="85000"/>
            </a:srgbClr>
          </a:solid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02" tIns="146243" rIns="182802" bIns="146243" numCol="1" spcCol="0" rtlCol="0" fromWordArt="0" anchor="t" anchorCtr="0" forceAA="0" compatLnSpc="1">
            <a:prstTxWarp prst="textNoShape">
              <a:avLst/>
            </a:prstTxWarp>
            <a:noAutofit/>
          </a:bodyPr>
          <a:lstStyle/>
          <a:p>
            <a:pPr marL="171417" indent="-171417" defTabSz="932293" fontAlgn="base">
              <a:spcBef>
                <a:spcPct val="0"/>
              </a:spcBef>
              <a:spcAft>
                <a:spcPct val="0"/>
              </a:spcAft>
              <a:buFont typeface="Arial" panose="020B0604020202020204" pitchFamily="34" charset="0"/>
              <a:buChar char="•"/>
            </a:pPr>
            <a:r>
              <a:rPr lang="en-US" sz="1000">
                <a:latin typeface="+mn-lt"/>
                <a:ea typeface="Segoe UI" pitchFamily="34" charset="0"/>
                <a:cs typeface="Segoe UI" pitchFamily="34" charset="0"/>
              </a:rPr>
              <a:t>Catalog Insights (Asset, Scan, Glossary)</a:t>
            </a:r>
          </a:p>
          <a:p>
            <a:pPr marL="171417" indent="-171417" defTabSz="932293" fontAlgn="base">
              <a:spcBef>
                <a:spcPct val="0"/>
              </a:spcBef>
              <a:spcAft>
                <a:spcPct val="0"/>
              </a:spcAft>
              <a:buFont typeface="Arial" panose="020B0604020202020204" pitchFamily="34" charset="0"/>
              <a:buChar char="•"/>
            </a:pPr>
            <a:r>
              <a:rPr lang="en-US" sz="1000">
                <a:latin typeface="+mn-lt"/>
                <a:ea typeface="Segoe UI" pitchFamily="34" charset="0"/>
                <a:cs typeface="Segoe UI" pitchFamily="34" charset="0"/>
              </a:rPr>
              <a:t>Sensitive Information Types &amp; Labeling insights</a:t>
            </a:r>
          </a:p>
          <a:p>
            <a:pPr defTabSz="932293" fontAlgn="base">
              <a:spcBef>
                <a:spcPct val="0"/>
              </a:spcBef>
              <a:spcAft>
                <a:spcPct val="0"/>
              </a:spcAft>
            </a:pPr>
            <a:endParaRPr lang="en-US" sz="1000">
              <a:latin typeface="+mn-lt"/>
              <a:ea typeface="Segoe UI" pitchFamily="34" charset="0"/>
              <a:cs typeface="Segoe UI" pitchFamily="34" charset="0"/>
            </a:endParaRPr>
          </a:p>
          <a:p>
            <a:pPr marL="171417" indent="-171417" defTabSz="932293" fontAlgn="base">
              <a:spcBef>
                <a:spcPct val="0"/>
              </a:spcBef>
              <a:spcAft>
                <a:spcPct val="0"/>
              </a:spcAft>
              <a:buFont typeface="Arial" panose="020B0604020202020204" pitchFamily="34" charset="0"/>
              <a:buChar char="•"/>
            </a:pPr>
            <a:endParaRPr lang="en-US" sz="1000">
              <a:latin typeface="+mn-lt"/>
              <a:ea typeface="Segoe UI" pitchFamily="34" charset="0"/>
              <a:cs typeface="Segoe UI" pitchFamily="34" charset="0"/>
            </a:endParaRPr>
          </a:p>
        </p:txBody>
      </p:sp>
      <p:sp>
        <p:nvSpPr>
          <p:cNvPr id="28" name="TextBox 27">
            <a:extLst>
              <a:ext uri="{FF2B5EF4-FFF2-40B4-BE49-F238E27FC236}">
                <a16:creationId xmlns:a16="http://schemas.microsoft.com/office/drawing/2014/main" id="{ED25260E-C65A-40D1-B5EC-8716A971B68A}"/>
              </a:ext>
            </a:extLst>
          </p:cNvPr>
          <p:cNvSpPr txBox="1"/>
          <p:nvPr/>
        </p:nvSpPr>
        <p:spPr>
          <a:xfrm>
            <a:off x="2814151" y="1740879"/>
            <a:ext cx="2589629" cy="454227"/>
          </a:xfrm>
          <a:prstGeom prst="rect">
            <a:avLst/>
          </a:prstGeom>
          <a:noFill/>
        </p:spPr>
        <p:txBody>
          <a:bodyPr wrap="square">
            <a:spAutoFit/>
          </a:bodyPr>
          <a:lstStyle/>
          <a:p>
            <a:pPr algn="ctr" defTabSz="931935" fontAlgn="base">
              <a:spcBef>
                <a:spcPct val="0"/>
              </a:spcBef>
              <a:spcAft>
                <a:spcPct val="0"/>
              </a:spcAft>
              <a:defRPr/>
            </a:pPr>
            <a:r>
              <a:rPr lang="en-US" sz="1176">
                <a:solidFill>
                  <a:srgbClr val="0078D4"/>
                </a:solidFill>
                <a:latin typeface="Segoe UI Semibold"/>
                <a:cs typeface="Segoe UI" pitchFamily="34" charset="0"/>
              </a:rPr>
              <a:t>Data Producers &amp; </a:t>
            </a:r>
          </a:p>
          <a:p>
            <a:pPr algn="ctr" defTabSz="931935" fontAlgn="base">
              <a:spcBef>
                <a:spcPct val="0"/>
              </a:spcBef>
              <a:spcAft>
                <a:spcPct val="0"/>
              </a:spcAft>
              <a:defRPr/>
            </a:pPr>
            <a:r>
              <a:rPr lang="en-US" sz="1176">
                <a:solidFill>
                  <a:srgbClr val="0078D4"/>
                </a:solidFill>
                <a:latin typeface="Segoe UI Semibold"/>
                <a:cs typeface="Segoe UI" pitchFamily="34" charset="0"/>
              </a:rPr>
              <a:t>Consumers</a:t>
            </a:r>
          </a:p>
        </p:txBody>
      </p:sp>
      <p:sp>
        <p:nvSpPr>
          <p:cNvPr id="3" name="TextBox 2">
            <a:extLst>
              <a:ext uri="{FF2B5EF4-FFF2-40B4-BE49-F238E27FC236}">
                <a16:creationId xmlns:a16="http://schemas.microsoft.com/office/drawing/2014/main" id="{02463E0D-341F-4BFF-8636-D90C9F503D05}"/>
              </a:ext>
            </a:extLst>
          </p:cNvPr>
          <p:cNvSpPr txBox="1"/>
          <p:nvPr/>
        </p:nvSpPr>
        <p:spPr>
          <a:xfrm>
            <a:off x="7541953" y="1740879"/>
            <a:ext cx="1646133" cy="452590"/>
          </a:xfrm>
          <a:prstGeom prst="rect">
            <a:avLst/>
          </a:prstGeom>
          <a:noFill/>
        </p:spPr>
        <p:txBody>
          <a:bodyPr wrap="square">
            <a:spAutoFit/>
          </a:bodyPr>
          <a:lstStyle/>
          <a:p>
            <a:pPr algn="ctr" defTabSz="931935" fontAlgn="base">
              <a:spcBef>
                <a:spcPct val="0"/>
              </a:spcBef>
              <a:spcAft>
                <a:spcPct val="0"/>
              </a:spcAft>
              <a:defRPr/>
            </a:pPr>
            <a:r>
              <a:rPr lang="en-US" sz="1176">
                <a:solidFill>
                  <a:srgbClr val="0078D4"/>
                </a:solidFill>
                <a:latin typeface="Segoe UI Semibold"/>
                <a:cs typeface="Segoe UI" pitchFamily="34" charset="0"/>
              </a:rPr>
              <a:t>Data Officers &amp; Security Officers</a:t>
            </a:r>
          </a:p>
        </p:txBody>
      </p:sp>
      <p:cxnSp>
        <p:nvCxnSpPr>
          <p:cNvPr id="11" name="Straight Arrow Connector 10">
            <a:extLst>
              <a:ext uri="{FF2B5EF4-FFF2-40B4-BE49-F238E27FC236}">
                <a16:creationId xmlns:a16="http://schemas.microsoft.com/office/drawing/2014/main" id="{6F3FF4AE-851D-434B-BC82-EA67C206F2C9}"/>
              </a:ext>
            </a:extLst>
          </p:cNvPr>
          <p:cNvCxnSpPr>
            <a:cxnSpLocks/>
          </p:cNvCxnSpPr>
          <p:nvPr/>
        </p:nvCxnSpPr>
        <p:spPr>
          <a:xfrm>
            <a:off x="9324681" y="2852089"/>
            <a:ext cx="336787" cy="0"/>
          </a:xfrm>
          <a:prstGeom prst="straightConnector1">
            <a:avLst/>
          </a:prstGeom>
          <a:noFill/>
          <a:ln w="19050" cap="flat" cmpd="sng" algn="ctr">
            <a:solidFill>
              <a:srgbClr val="0078D4"/>
            </a:solidFill>
            <a:prstDash val="solid"/>
            <a:miter lim="800000"/>
            <a:headEnd type="none"/>
            <a:tailEnd type="none"/>
          </a:ln>
          <a:effectLst/>
        </p:spPr>
      </p:cxnSp>
      <p:sp>
        <p:nvSpPr>
          <p:cNvPr id="15" name="TextBox 14">
            <a:extLst>
              <a:ext uri="{FF2B5EF4-FFF2-40B4-BE49-F238E27FC236}">
                <a16:creationId xmlns:a16="http://schemas.microsoft.com/office/drawing/2014/main" id="{01B34BA3-A6F6-408F-8582-9CA1E6E46029}"/>
              </a:ext>
            </a:extLst>
          </p:cNvPr>
          <p:cNvSpPr txBox="1"/>
          <p:nvPr/>
        </p:nvSpPr>
        <p:spPr>
          <a:xfrm>
            <a:off x="9866091" y="1835880"/>
            <a:ext cx="2330875" cy="2380395"/>
          </a:xfrm>
          <a:prstGeom prst="rect">
            <a:avLst/>
          </a:prstGeom>
          <a:noFill/>
        </p:spPr>
        <p:txBody>
          <a:bodyPr wrap="square" lIns="0" tIns="0" rIns="0" bIns="0" rtlCol="0">
            <a:spAutoFit/>
          </a:bodyPr>
          <a:lstStyle/>
          <a:p>
            <a:pPr defTabSz="932384">
              <a:lnSpc>
                <a:spcPct val="150000"/>
              </a:lnSpc>
              <a:spcAft>
                <a:spcPts val="1175"/>
              </a:spcAft>
              <a:defRPr/>
            </a:pPr>
            <a:r>
              <a:rPr lang="en-US" sz="1568" b="1">
                <a:solidFill>
                  <a:srgbClr val="0078D4"/>
                </a:solidFill>
                <a:latin typeface="Segoe UI Semibold"/>
                <a:cs typeface="Segoe UI" pitchFamily="34" charset="0"/>
              </a:rPr>
              <a:t>Power BI </a:t>
            </a:r>
          </a:p>
          <a:p>
            <a:pPr defTabSz="932384">
              <a:lnSpc>
                <a:spcPct val="150000"/>
              </a:lnSpc>
              <a:spcAft>
                <a:spcPts val="1175"/>
              </a:spcAft>
              <a:defRPr/>
            </a:pPr>
            <a:r>
              <a:rPr lang="en-US" sz="1568" b="1">
                <a:solidFill>
                  <a:srgbClr val="0078D4"/>
                </a:solidFill>
                <a:latin typeface="Segoe UI Semibold"/>
                <a:cs typeface="Segoe UI" pitchFamily="34" charset="0"/>
              </a:rPr>
              <a:t>SQL Server on-prem</a:t>
            </a:r>
          </a:p>
          <a:p>
            <a:pPr defTabSz="932384">
              <a:lnSpc>
                <a:spcPct val="150000"/>
              </a:lnSpc>
              <a:spcAft>
                <a:spcPts val="1175"/>
              </a:spcAft>
              <a:defRPr/>
            </a:pPr>
            <a:r>
              <a:rPr lang="en-US" sz="1568" b="1">
                <a:solidFill>
                  <a:srgbClr val="0078D4"/>
                </a:solidFill>
                <a:latin typeface="Segoe UI Semibold"/>
                <a:cs typeface="Segoe UI" pitchFamily="34" charset="0"/>
              </a:rPr>
              <a:t>Azure Synapse</a:t>
            </a:r>
          </a:p>
          <a:p>
            <a:pPr defTabSz="932384">
              <a:lnSpc>
                <a:spcPct val="150000"/>
              </a:lnSpc>
              <a:spcAft>
                <a:spcPts val="1175"/>
              </a:spcAft>
              <a:defRPr/>
            </a:pPr>
            <a:r>
              <a:rPr lang="en-US" sz="1568" b="1">
                <a:solidFill>
                  <a:srgbClr val="0078D4"/>
                </a:solidFill>
                <a:latin typeface="Segoe UI Semibold"/>
                <a:cs typeface="Segoe UI" pitchFamily="34" charset="0"/>
              </a:rPr>
              <a:t>Azure Data Services</a:t>
            </a:r>
          </a:p>
          <a:p>
            <a:pPr defTabSz="932384">
              <a:lnSpc>
                <a:spcPct val="150000"/>
              </a:lnSpc>
              <a:spcAft>
                <a:spcPts val="1175"/>
              </a:spcAft>
              <a:defRPr/>
            </a:pPr>
            <a:r>
              <a:rPr lang="en-US" sz="1568" b="1">
                <a:solidFill>
                  <a:srgbClr val="0078D4"/>
                </a:solidFill>
                <a:latin typeface="Segoe UI Semibold"/>
                <a:cs typeface="Segoe UI" pitchFamily="34" charset="0"/>
              </a:rPr>
              <a:t>M365 Compliance Center</a:t>
            </a:r>
          </a:p>
        </p:txBody>
      </p:sp>
      <p:sp>
        <p:nvSpPr>
          <p:cNvPr id="18" name="Rectangle 11">
            <a:extLst>
              <a:ext uri="{FF2B5EF4-FFF2-40B4-BE49-F238E27FC236}">
                <a16:creationId xmlns:a16="http://schemas.microsoft.com/office/drawing/2014/main" id="{9981E94F-690A-4D91-A8B0-AD9CB82FF652}"/>
              </a:ext>
            </a:extLst>
          </p:cNvPr>
          <p:cNvSpPr/>
          <p:nvPr/>
        </p:nvSpPr>
        <p:spPr bwMode="auto">
          <a:xfrm rot="16200000">
            <a:off x="8722191" y="2959042"/>
            <a:ext cx="2030174" cy="201112"/>
          </a:xfrm>
          <a:custGeom>
            <a:avLst/>
            <a:gdLst>
              <a:gd name="connsiteX0" fmla="*/ 0 w 510540"/>
              <a:gd name="connsiteY0" fmla="*/ 0 h 4404360"/>
              <a:gd name="connsiteX1" fmla="*/ 510540 w 510540"/>
              <a:gd name="connsiteY1" fmla="*/ 0 h 4404360"/>
              <a:gd name="connsiteX2" fmla="*/ 510540 w 510540"/>
              <a:gd name="connsiteY2" fmla="*/ 4404360 h 4404360"/>
              <a:gd name="connsiteX3" fmla="*/ 0 w 510540"/>
              <a:gd name="connsiteY3" fmla="*/ 4404360 h 4404360"/>
              <a:gd name="connsiteX4" fmla="*/ 0 w 510540"/>
              <a:gd name="connsiteY4" fmla="*/ 0 h 4404360"/>
              <a:gd name="connsiteX0" fmla="*/ 0 w 510540"/>
              <a:gd name="connsiteY0" fmla="*/ 4404360 h 4495800"/>
              <a:gd name="connsiteX1" fmla="*/ 0 w 510540"/>
              <a:gd name="connsiteY1" fmla="*/ 0 h 4495800"/>
              <a:gd name="connsiteX2" fmla="*/ 510540 w 510540"/>
              <a:gd name="connsiteY2" fmla="*/ 0 h 4495800"/>
              <a:gd name="connsiteX3" fmla="*/ 510540 w 510540"/>
              <a:gd name="connsiteY3" fmla="*/ 4404360 h 4495800"/>
              <a:gd name="connsiteX4" fmla="*/ 91440 w 510540"/>
              <a:gd name="connsiteY4" fmla="*/ 4495800 h 4495800"/>
              <a:gd name="connsiteX0" fmla="*/ 0 w 510540"/>
              <a:gd name="connsiteY0" fmla="*/ 4404360 h 4404360"/>
              <a:gd name="connsiteX1" fmla="*/ 0 w 510540"/>
              <a:gd name="connsiteY1" fmla="*/ 0 h 4404360"/>
              <a:gd name="connsiteX2" fmla="*/ 510540 w 510540"/>
              <a:gd name="connsiteY2" fmla="*/ 0 h 4404360"/>
              <a:gd name="connsiteX3" fmla="*/ 510540 w 510540"/>
              <a:gd name="connsiteY3" fmla="*/ 4404360 h 4404360"/>
            </a:gdLst>
            <a:ahLst/>
            <a:cxnLst>
              <a:cxn ang="0">
                <a:pos x="connsiteX0" y="connsiteY0"/>
              </a:cxn>
              <a:cxn ang="0">
                <a:pos x="connsiteX1" y="connsiteY1"/>
              </a:cxn>
              <a:cxn ang="0">
                <a:pos x="connsiteX2" y="connsiteY2"/>
              </a:cxn>
              <a:cxn ang="0">
                <a:pos x="connsiteX3" y="connsiteY3"/>
              </a:cxn>
            </a:cxnLst>
            <a:rect l="l" t="t" r="r" b="b"/>
            <a:pathLst>
              <a:path w="510540" h="4404360">
                <a:moveTo>
                  <a:pt x="0" y="4404360"/>
                </a:moveTo>
                <a:lnTo>
                  <a:pt x="0" y="0"/>
                </a:lnTo>
                <a:lnTo>
                  <a:pt x="510540" y="0"/>
                </a:lnTo>
                <a:lnTo>
                  <a:pt x="510540" y="4404360"/>
                </a:lnTo>
              </a:path>
            </a:pathLst>
          </a:custGeom>
          <a:noFill/>
          <a:ln w="19050" cap="flat" cmpd="sng" algn="ctr">
            <a:solidFill>
              <a:srgbClr val="0078D4"/>
            </a:solidFill>
            <a:prstDash val="solid"/>
            <a:miter lim="800000"/>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defTabSz="932114" fontAlgn="base">
              <a:spcBef>
                <a:spcPct val="0"/>
              </a:spcBef>
              <a:spcAft>
                <a:spcPct val="0"/>
              </a:spcAft>
              <a:defRPr/>
            </a:pPr>
            <a:endParaRPr lang="en-US" sz="1568" kern="0" err="1">
              <a:gradFill>
                <a:gsLst>
                  <a:gs pos="0">
                    <a:srgbClr val="FFFFFF"/>
                  </a:gs>
                  <a:gs pos="100000">
                    <a:srgbClr val="FFFFFF"/>
                  </a:gs>
                </a:gsLst>
                <a:lin ang="5400000" scaled="0"/>
              </a:gradFill>
              <a:latin typeface="Segoe UI"/>
              <a:ea typeface="+mn-ea"/>
              <a:cs typeface="Segoe UI" pitchFamily="34" charset="0"/>
            </a:endParaRPr>
          </a:p>
        </p:txBody>
      </p:sp>
      <p:cxnSp>
        <p:nvCxnSpPr>
          <p:cNvPr id="25" name="Straight Arrow Connector 24">
            <a:extLst>
              <a:ext uri="{FF2B5EF4-FFF2-40B4-BE49-F238E27FC236}">
                <a16:creationId xmlns:a16="http://schemas.microsoft.com/office/drawing/2014/main" id="{C57EE85E-8250-4D4B-BC10-63D0E1AFC47E}"/>
              </a:ext>
            </a:extLst>
          </p:cNvPr>
          <p:cNvCxnSpPr>
            <a:cxnSpLocks/>
          </p:cNvCxnSpPr>
          <p:nvPr/>
        </p:nvCxnSpPr>
        <p:spPr>
          <a:xfrm>
            <a:off x="9287859" y="5086766"/>
            <a:ext cx="336787" cy="0"/>
          </a:xfrm>
          <a:prstGeom prst="straightConnector1">
            <a:avLst/>
          </a:prstGeom>
          <a:noFill/>
          <a:ln w="19050" cap="flat" cmpd="sng" algn="ctr">
            <a:solidFill>
              <a:srgbClr val="0078D4"/>
            </a:solidFill>
            <a:prstDash val="solid"/>
            <a:miter lim="800000"/>
            <a:headEnd type="none"/>
            <a:tailEnd type="none"/>
          </a:ln>
          <a:effectLst/>
        </p:spPr>
      </p:cxnSp>
      <p:sp>
        <p:nvSpPr>
          <p:cNvPr id="26" name="TextBox 25">
            <a:extLst>
              <a:ext uri="{FF2B5EF4-FFF2-40B4-BE49-F238E27FC236}">
                <a16:creationId xmlns:a16="http://schemas.microsoft.com/office/drawing/2014/main" id="{FA38F881-3037-408F-8DF5-B94AF7042299}"/>
              </a:ext>
            </a:extLst>
          </p:cNvPr>
          <p:cNvSpPr txBox="1"/>
          <p:nvPr/>
        </p:nvSpPr>
        <p:spPr>
          <a:xfrm>
            <a:off x="9682066" y="4968194"/>
            <a:ext cx="1114874" cy="241381"/>
          </a:xfrm>
          <a:prstGeom prst="rect">
            <a:avLst/>
          </a:prstGeom>
          <a:noFill/>
        </p:spPr>
        <p:txBody>
          <a:bodyPr wrap="square" lIns="0" tIns="0" rIns="0" bIns="0" rtlCol="0">
            <a:spAutoFit/>
          </a:bodyPr>
          <a:lstStyle/>
          <a:p>
            <a:pPr defTabSz="932384">
              <a:spcAft>
                <a:spcPts val="1175"/>
              </a:spcAft>
              <a:defRPr/>
            </a:pPr>
            <a:r>
              <a:rPr lang="en-US" sz="1568" b="1">
                <a:solidFill>
                  <a:srgbClr val="0078D4"/>
                </a:solidFill>
                <a:latin typeface="Segoe UI Semibold"/>
                <a:cs typeface="Segoe UI" pitchFamily="34" charset="0"/>
              </a:rPr>
              <a:t>Open APIs </a:t>
            </a:r>
          </a:p>
        </p:txBody>
      </p:sp>
      <p:sp>
        <p:nvSpPr>
          <p:cNvPr id="27" name="TextBox 26">
            <a:extLst>
              <a:ext uri="{FF2B5EF4-FFF2-40B4-BE49-F238E27FC236}">
                <a16:creationId xmlns:a16="http://schemas.microsoft.com/office/drawing/2014/main" id="{AE07FA2D-C601-4F41-B1F1-799F58760F28}"/>
              </a:ext>
            </a:extLst>
          </p:cNvPr>
          <p:cNvSpPr txBox="1"/>
          <p:nvPr/>
        </p:nvSpPr>
        <p:spPr>
          <a:xfrm>
            <a:off x="9682061" y="5241493"/>
            <a:ext cx="1704961" cy="241381"/>
          </a:xfrm>
          <a:prstGeom prst="rect">
            <a:avLst/>
          </a:prstGeom>
          <a:noFill/>
        </p:spPr>
        <p:txBody>
          <a:bodyPr wrap="square" lIns="0" tIns="0" rIns="0" bIns="0" rtlCol="0">
            <a:spAutoFit/>
          </a:bodyPr>
          <a:lstStyle/>
          <a:p>
            <a:pPr defTabSz="932384">
              <a:spcAft>
                <a:spcPts val="1175"/>
              </a:spcAft>
              <a:defRPr/>
            </a:pPr>
            <a:r>
              <a:rPr lang="en-US" sz="1568" b="1">
                <a:solidFill>
                  <a:srgbClr val="0078D4"/>
                </a:solidFill>
                <a:latin typeface="Segoe UI Semibold"/>
                <a:cs typeface="Segoe UI" pitchFamily="34" charset="0"/>
              </a:rPr>
              <a:t>(Apache Atlas 2.0)</a:t>
            </a:r>
          </a:p>
        </p:txBody>
      </p:sp>
      <p:sp>
        <p:nvSpPr>
          <p:cNvPr id="10" name="Arrow: Up 9">
            <a:extLst>
              <a:ext uri="{FF2B5EF4-FFF2-40B4-BE49-F238E27FC236}">
                <a16:creationId xmlns:a16="http://schemas.microsoft.com/office/drawing/2014/main" id="{F8B398BF-58CA-4247-8E89-66F922D15F01}"/>
              </a:ext>
            </a:extLst>
          </p:cNvPr>
          <p:cNvSpPr/>
          <p:nvPr/>
        </p:nvSpPr>
        <p:spPr>
          <a:xfrm>
            <a:off x="4780153" y="4917792"/>
            <a:ext cx="114715" cy="15850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68483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ck Template">
  <a:themeElements>
    <a:clrScheme name="2019 Brand BLUE Dark Bak">
      <a:dk1>
        <a:srgbClr val="000000"/>
      </a:dk1>
      <a:lt1>
        <a:srgbClr val="FFFFFF"/>
      </a:lt1>
      <a:dk2>
        <a:srgbClr val="243A5E"/>
      </a:dk2>
      <a:lt2>
        <a:srgbClr val="E6E6E6"/>
      </a:lt2>
      <a:accent1>
        <a:srgbClr val="0078D4"/>
      </a:accent1>
      <a:accent2>
        <a:srgbClr val="50E6FF"/>
      </a:accent2>
      <a:accent3>
        <a:srgbClr val="D83B01"/>
      </a:accent3>
      <a:accent4>
        <a:srgbClr val="9BF00B"/>
      </a:accent4>
      <a:accent5>
        <a:srgbClr val="FFB900"/>
      </a:accent5>
      <a:accent6>
        <a:srgbClr val="E6E6E6"/>
      </a:accent6>
      <a:hlink>
        <a:srgbClr val="50E6FF"/>
      </a:hlink>
      <a:folHlink>
        <a:srgbClr val="50E6FF"/>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lue_February_2019" id="{0D93EA38-B0C4-4B20-BF67-413A307B6C0B}" vid="{C7413A89-757E-4CA6-A51B-57D9E2B4132F}"/>
    </a:ext>
  </a:extLst>
</a:theme>
</file>

<file path=ppt/theme/theme3.xml><?xml version="1.0" encoding="utf-8"?>
<a:theme xmlns:a="http://schemas.openxmlformats.org/drawingml/2006/main" name="1_Black Template">
  <a:themeElements>
    <a:clrScheme name="ST_Blue on Black">
      <a:dk1>
        <a:srgbClr val="000000"/>
      </a:dk1>
      <a:lt1>
        <a:srgbClr val="FFFFFF"/>
      </a:lt1>
      <a:dk2>
        <a:srgbClr val="243A5E"/>
      </a:dk2>
      <a:lt2>
        <a:srgbClr val="E6E6E6"/>
      </a:lt2>
      <a:accent1>
        <a:srgbClr val="0078D4"/>
      </a:accent1>
      <a:accent2>
        <a:srgbClr val="50E6FF"/>
      </a:accent2>
      <a:accent3>
        <a:srgbClr val="D83B01"/>
      </a:accent3>
      <a:accent4>
        <a:srgbClr val="9BF00B"/>
      </a:accent4>
      <a:accent5>
        <a:srgbClr val="FFB900"/>
      </a:accent5>
      <a:accent6>
        <a:srgbClr val="E6E6E6"/>
      </a:accent6>
      <a:hlink>
        <a:srgbClr val="50E6FF"/>
      </a:hlink>
      <a:folHlink>
        <a:srgbClr val="50E6FF"/>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38591966-14D2-4931-B127-535D4237B8C4}" vid="{FB6A7369-AAF9-4753-8D43-F5262F6EFCF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9EFE58033E774CA1B30EF250813853" ma:contentTypeVersion="15" ma:contentTypeDescription="Create a new document." ma:contentTypeScope="" ma:versionID="d36cec99516759122a79896156811eb1">
  <xsd:schema xmlns:xsd="http://www.w3.org/2001/XMLSchema" xmlns:xs="http://www.w3.org/2001/XMLSchema" xmlns:p="http://schemas.microsoft.com/office/2006/metadata/properties" xmlns:ns1="http://schemas.microsoft.com/sharepoint/v3" xmlns:ns2="2c47d6ba-1036-421a-a8b0-b4eeb3f6535e" xmlns:ns3="526c761e-e527-4225-a993-df00ad40956a" xmlns:ns4="http://schemas.microsoft.com/sharepoint/v4" targetNamespace="http://schemas.microsoft.com/office/2006/metadata/properties" ma:root="true" ma:fieldsID="58bcb820edc27e547c0f9e14e6815937" ns1:_="" ns2:_="" ns3:_="" ns4:_="">
    <xsd:import namespace="http://schemas.microsoft.com/sharepoint/v3"/>
    <xsd:import namespace="2c47d6ba-1036-421a-a8b0-b4eeb3f6535e"/>
    <xsd:import namespace="526c761e-e527-4225-a993-df00ad40956a"/>
    <xsd:import namespace="http://schemas.microsoft.com/sharepoint/v4"/>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1:_ip_UnifiedCompliancePolicyProperties" minOccurs="0"/>
                <xsd:element ref="ns1:_ip_UnifiedCompliancePolicyUIAction" minOccurs="0"/>
                <xsd:element ref="ns2:MediaServiceDateTaken" minOccurs="0"/>
                <xsd:element ref="ns4:IconOverla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8" nillable="true" ma:displayName="Unified Compliance Policy Properties" ma:hidden="true" ma:internalName="_ip_UnifiedCompliancePolicyProperties" ma:readOnly="false">
      <xsd:simpleType>
        <xsd:restriction base="dms:Note"/>
      </xsd:simpleType>
    </xsd:element>
    <xsd:element name="_ip_UnifiedCompliancePolicyUIAction" ma:index="19"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c47d6ba-1036-421a-a8b0-b4eeb3f653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hidden="true" ma:internalName="MediaServiceKeyPoints" ma:readOnly="true">
      <xsd:simpleType>
        <xsd:restriction base="dms:Note"/>
      </xsd:simpleType>
    </xsd:element>
    <xsd:element name="MediaServiceAutoTags" ma:index="12" nillable="true" ma:displayName="Tags" ma:hidden="true" ma:internalName="MediaServiceAutoTags" ma:readOnly="true">
      <xsd:simpleType>
        <xsd:restriction base="dms:Text"/>
      </xsd:simpleType>
    </xsd:element>
    <xsd:element name="MediaServiceOCR" ma:index="13" nillable="true" ma:displayName="Extracted Text" ma:hidden="true" ma:internalName="MediaServiceOCR" ma:readOnly="true">
      <xsd:simpleType>
        <xsd:restriction base="dms:Note"/>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20"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26c761e-e527-4225-a993-df00ad40956a" elementFormDefault="qualified">
    <xsd:import namespace="http://schemas.microsoft.com/office/2006/documentManagement/types"/>
    <xsd:import namespace="http://schemas.microsoft.com/office/infopath/2007/PartnerControls"/>
    <xsd:element name="SharedWithUsers" ma:index="16"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4" elementFormDefault="qualified">
    <xsd:import namespace="http://schemas.microsoft.com/office/2006/documentManagement/types"/>
    <xsd:import namespace="http://schemas.microsoft.com/office/infopath/2007/PartnerControls"/>
    <xsd:element name="IconOverlay" ma:index="21" nillable="true" ma:displayName="IconOverlay" ma:hidden="true" ma:internalName="IconOverlay">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conOverlay xmlns="http://schemas.microsoft.com/sharepoint/v4"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1D0E04A-AC2A-400F-8DAD-DD4BE715CFC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c47d6ba-1036-421a-a8b0-b4eeb3f6535e"/>
    <ds:schemaRef ds:uri="526c761e-e527-4225-a993-df00ad40956a"/>
    <ds:schemaRef ds:uri="http://schemas.microsoft.com/sharepoint/v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C368F07-B635-42F3-9ABF-B467BADB2D27}">
  <ds:schemaRefs>
    <ds:schemaRef ds:uri="http://purl.org/dc/elements/1.1/"/>
    <ds:schemaRef ds:uri="http://purl.org/dc/dcmitype/"/>
    <ds:schemaRef ds:uri="http://schemas.microsoft.com/office/2006/documentManagement/types"/>
    <ds:schemaRef ds:uri="http://schemas.microsoft.com/office/infopath/2007/PartnerControls"/>
    <ds:schemaRef ds:uri="http://www.w3.org/XML/1998/namespace"/>
    <ds:schemaRef ds:uri="http://schemas.openxmlformats.org/package/2006/metadata/core-properties"/>
    <ds:schemaRef ds:uri="http://purl.org/dc/terms/"/>
    <ds:schemaRef ds:uri="2c47d6ba-1036-421a-a8b0-b4eeb3f6535e"/>
    <ds:schemaRef ds:uri="http://schemas.microsoft.com/sharepoint/v3"/>
    <ds:schemaRef ds:uri="http://schemas.microsoft.com/sharepoint/v4"/>
    <ds:schemaRef ds:uri="526c761e-e527-4225-a993-df00ad40956a"/>
    <ds:schemaRef ds:uri="http://schemas.microsoft.com/office/2006/metadata/properties"/>
  </ds:schemaRefs>
</ds:datastoreItem>
</file>

<file path=customXml/itemProps3.xml><?xml version="1.0" encoding="utf-8"?>
<ds:datastoreItem xmlns:ds="http://schemas.openxmlformats.org/officeDocument/2006/customXml" ds:itemID="{05135014-1ED7-497C-A2E0-6BA1FD0BF449}">
  <ds:schemaRefs>
    <ds:schemaRef ds:uri="http://schemas.microsoft.com/sharepoint/v3/contenttype/forms"/>
  </ds:schemaRefs>
</ds:datastoreItem>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office theme</Template>
  <TotalTime>2126</TotalTime>
  <Words>1641</Words>
  <Application>Microsoft Office PowerPoint</Application>
  <PresentationFormat>Widescreen</PresentationFormat>
  <Paragraphs>208</Paragraphs>
  <Slides>11</Slides>
  <Notes>11</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11</vt:i4>
      </vt:variant>
    </vt:vector>
  </HeadingPairs>
  <TitlesOfParts>
    <vt:vector size="23" baseType="lpstr">
      <vt:lpstr>Arial</vt:lpstr>
      <vt:lpstr>Calibri</vt:lpstr>
      <vt:lpstr>Calibri Light</vt:lpstr>
      <vt:lpstr>Consolas</vt:lpstr>
      <vt:lpstr>Segoe</vt:lpstr>
      <vt:lpstr>Segoe UI</vt:lpstr>
      <vt:lpstr>Segoe UI Semibold</vt:lpstr>
      <vt:lpstr>Segoe UI Semilight</vt:lpstr>
      <vt:lpstr>Wingdings</vt:lpstr>
      <vt:lpstr>office theme</vt:lpstr>
      <vt:lpstr>Black Template</vt:lpstr>
      <vt:lpstr>1_Black Template</vt:lpstr>
      <vt:lpstr>Azure Purview #1</vt:lpstr>
      <vt:lpstr>  - Introduction to Azure Purview - Deployment options - Pricing - Scanning Assets - Default and custom classifications - Security (roles) - QA </vt:lpstr>
      <vt:lpstr>Azure Purview</vt:lpstr>
      <vt:lpstr>Unify and make data meaningful using Purview Data Map</vt:lpstr>
      <vt:lpstr>Enable effortless discovery with Purview  Data Catalog</vt:lpstr>
      <vt:lpstr>Get a bird’s-eye view of sensitive data with Data Insights</vt:lpstr>
      <vt:lpstr>PowerPoint Presentation</vt:lpstr>
      <vt:lpstr>Azure Purview - Demo  </vt:lpstr>
      <vt:lpstr>Azure Purview Features</vt:lpstr>
      <vt:lpstr>Azure Purview Features</vt:lpstr>
      <vt:lpstr>Q / A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Kenneth Ryan (AFFIRMA)</dc:creator>
  <cp:lastModifiedBy>Michal Golojuch</cp:lastModifiedBy>
  <cp:revision>39</cp:revision>
  <dcterms:created xsi:type="dcterms:W3CDTF">2020-10-29T19:55:49Z</dcterms:created>
  <dcterms:modified xsi:type="dcterms:W3CDTF">2021-10-06T09:43:56Z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0x0101000F9EFE58033E774CA1B30EF250813853</vt:lpwstr>
  </property>
</Properties>
</file>

<file path=docProps/thumbnail.jpeg>
</file>